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8" r:id="rId2"/>
    <p:sldId id="260" r:id="rId3"/>
    <p:sldId id="259" r:id="rId4"/>
    <p:sldId id="261" r:id="rId5"/>
    <p:sldId id="272" r:id="rId6"/>
    <p:sldId id="274" r:id="rId7"/>
    <p:sldId id="273" r:id="rId8"/>
    <p:sldId id="275" r:id="rId9"/>
    <p:sldId id="264" r:id="rId10"/>
    <p:sldId id="265" r:id="rId11"/>
    <p:sldId id="266" r:id="rId12"/>
    <p:sldId id="270" r:id="rId13"/>
    <p:sldId id="268" r:id="rId14"/>
    <p:sldId id="262" r:id="rId15"/>
    <p:sldId id="263" r:id="rId16"/>
    <p:sldId id="267" r:id="rId17"/>
    <p:sldId id="269" r:id="rId18"/>
    <p:sldId id="271" r:id="rId19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716" autoAdjust="0"/>
  </p:normalViewPr>
  <p:slideViewPr>
    <p:cSldViewPr>
      <p:cViewPr varScale="1">
        <p:scale>
          <a:sx n="96" d="100"/>
          <a:sy n="96" d="100"/>
        </p:scale>
        <p:origin x="-33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image" Target="../media/image2.jpg"/></Relationships>
</file>

<file path=ppt/diagrams/_rels/data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image" Target="../media/image5.jpeg"/></Relationships>
</file>

<file path=ppt/diagrams/_rels/data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image" Target="../media/image7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image" Target="../media/image2.jpg"/></Relationships>
</file>

<file path=ppt/diagrams/_rels/drawing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image" Target="../media/image5.jpeg"/></Relationships>
</file>

<file path=ppt/diagrams/_rels/drawing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image" Target="../media/image7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9F50384-12DF-4652-BC7A-6CE9FEF935F7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60E33111-37A3-4E80-9533-BF0030EE05D4}">
      <dgm:prSet phldrT="[Testo]"/>
      <dgm:spPr/>
      <dgm:t>
        <a:bodyPr/>
        <a:lstStyle/>
        <a:p>
          <a:r>
            <a:rPr lang="it-IT" dirty="0" smtClean="0"/>
            <a:t>Panoramica delle principali novità</a:t>
          </a:r>
          <a:endParaRPr lang="it-IT" dirty="0"/>
        </a:p>
      </dgm:t>
    </dgm:pt>
    <dgm:pt modelId="{4EFCF2FA-31DC-45D9-BA09-5C1AFB0D2C39}" type="parTrans" cxnId="{AE9D6F75-2010-41D6-9419-0486088114FF}">
      <dgm:prSet/>
      <dgm:spPr/>
      <dgm:t>
        <a:bodyPr/>
        <a:lstStyle/>
        <a:p>
          <a:endParaRPr lang="it-IT"/>
        </a:p>
      </dgm:t>
    </dgm:pt>
    <dgm:pt modelId="{4C49B6E9-6B77-43FD-BB3D-D7BBB13041C3}" type="sibTrans" cxnId="{AE9D6F75-2010-41D6-9419-0486088114FF}">
      <dgm:prSet/>
      <dgm:spPr/>
      <dgm:t>
        <a:bodyPr/>
        <a:lstStyle/>
        <a:p>
          <a:endParaRPr lang="it-IT"/>
        </a:p>
      </dgm:t>
    </dgm:pt>
    <dgm:pt modelId="{FB2A2346-0A14-425D-B036-4A031C61AA32}">
      <dgm:prSet phldrT="[Testo]"/>
      <dgm:spPr/>
      <dgm:t>
        <a:bodyPr/>
        <a:lstStyle/>
        <a:p>
          <a:r>
            <a:rPr lang="it-IT" dirty="0" smtClean="0"/>
            <a:t>L’anagrafe della BCE (RIAD)</a:t>
          </a:r>
          <a:endParaRPr lang="it-IT" dirty="0"/>
        </a:p>
      </dgm:t>
    </dgm:pt>
    <dgm:pt modelId="{9B2F7255-3EC4-4858-B5AB-A1DC3F197619}" type="parTrans" cxnId="{5956F2CE-3FF5-4CB4-A244-8CC563B18F08}">
      <dgm:prSet/>
      <dgm:spPr/>
      <dgm:t>
        <a:bodyPr/>
        <a:lstStyle/>
        <a:p>
          <a:endParaRPr lang="it-IT"/>
        </a:p>
      </dgm:t>
    </dgm:pt>
    <dgm:pt modelId="{AB0B045D-62C8-4A02-95A0-911E9CD1C085}" type="sibTrans" cxnId="{5956F2CE-3FF5-4CB4-A244-8CC563B18F08}">
      <dgm:prSet/>
      <dgm:spPr/>
      <dgm:t>
        <a:bodyPr/>
        <a:lstStyle/>
        <a:p>
          <a:endParaRPr lang="it-IT"/>
        </a:p>
      </dgm:t>
    </dgm:pt>
    <dgm:pt modelId="{A2DE5FA6-A52A-4DFB-9658-2216537FAE37}">
      <dgm:prSet phldrT="[Testo]"/>
      <dgm:spPr/>
      <dgm:t>
        <a:bodyPr/>
        <a:lstStyle/>
        <a:p>
          <a:r>
            <a:rPr lang="it-IT" dirty="0" smtClean="0"/>
            <a:t>Le informazioni raccolte</a:t>
          </a:r>
          <a:endParaRPr lang="it-IT" dirty="0"/>
        </a:p>
      </dgm:t>
    </dgm:pt>
    <dgm:pt modelId="{204C30B5-166A-4CA8-909B-BE888E827EF6}" type="parTrans" cxnId="{C4CBAE5D-4568-47B8-AFF2-E94806A1F50A}">
      <dgm:prSet/>
      <dgm:spPr/>
      <dgm:t>
        <a:bodyPr/>
        <a:lstStyle/>
        <a:p>
          <a:endParaRPr lang="it-IT"/>
        </a:p>
      </dgm:t>
    </dgm:pt>
    <dgm:pt modelId="{6507B910-0A8F-4AB2-BB6D-C2FED15CE9D0}" type="sibTrans" cxnId="{C4CBAE5D-4568-47B8-AFF2-E94806A1F50A}">
      <dgm:prSet/>
      <dgm:spPr/>
      <dgm:t>
        <a:bodyPr/>
        <a:lstStyle/>
        <a:p>
          <a:endParaRPr lang="it-IT"/>
        </a:p>
      </dgm:t>
    </dgm:pt>
    <dgm:pt modelId="{70507AD4-3FD8-4E2F-BA33-2F0417960AAB}" type="pres">
      <dgm:prSet presAssocID="{F9F50384-12DF-4652-BC7A-6CE9FEF935F7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85FB2818-DC41-42D9-9F0B-C13029912370}" type="pres">
      <dgm:prSet presAssocID="{60E33111-37A3-4E80-9533-BF0030EE05D4}" presName="comp" presStyleCnt="0"/>
      <dgm:spPr/>
    </dgm:pt>
    <dgm:pt modelId="{2CA0C40F-B45E-4AE9-A1EE-5E5A440BA2F1}" type="pres">
      <dgm:prSet presAssocID="{60E33111-37A3-4E80-9533-BF0030EE05D4}" presName="box" presStyleLbl="node1" presStyleIdx="0" presStyleCnt="3"/>
      <dgm:spPr/>
      <dgm:t>
        <a:bodyPr/>
        <a:lstStyle/>
        <a:p>
          <a:endParaRPr lang="it-IT"/>
        </a:p>
      </dgm:t>
    </dgm:pt>
    <dgm:pt modelId="{33DCE988-71E3-4772-A324-3C638D1BBFB0}" type="pres">
      <dgm:prSet presAssocID="{60E33111-37A3-4E80-9533-BF0030EE05D4}" presName="img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846F1C5A-63AC-4CEB-A58B-DDA719F7B91A}" type="pres">
      <dgm:prSet presAssocID="{60E33111-37A3-4E80-9533-BF0030EE05D4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9B904B6-C574-4AEF-A795-CE5A2C225997}" type="pres">
      <dgm:prSet presAssocID="{4C49B6E9-6B77-43FD-BB3D-D7BBB13041C3}" presName="spacer" presStyleCnt="0"/>
      <dgm:spPr/>
    </dgm:pt>
    <dgm:pt modelId="{2F125F6E-548D-4E01-A67C-2EC4DC99C2A1}" type="pres">
      <dgm:prSet presAssocID="{FB2A2346-0A14-425D-B036-4A031C61AA32}" presName="comp" presStyleCnt="0"/>
      <dgm:spPr/>
    </dgm:pt>
    <dgm:pt modelId="{E0FA0285-CA90-44E7-A076-1F06C0E31A51}" type="pres">
      <dgm:prSet presAssocID="{FB2A2346-0A14-425D-B036-4A031C61AA32}" presName="box" presStyleLbl="node1" presStyleIdx="1" presStyleCnt="3"/>
      <dgm:spPr/>
      <dgm:t>
        <a:bodyPr/>
        <a:lstStyle/>
        <a:p>
          <a:endParaRPr lang="it-IT"/>
        </a:p>
      </dgm:t>
    </dgm:pt>
    <dgm:pt modelId="{25961C62-5F03-43F9-AC95-3ADC9EB7020C}" type="pres">
      <dgm:prSet presAssocID="{FB2A2346-0A14-425D-B036-4A031C61AA32}" presName="img" presStyleLbl="fgImgPlac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</dgm:pt>
    <dgm:pt modelId="{0B7E4815-03C7-4E22-81D7-0943D4196B19}" type="pres">
      <dgm:prSet presAssocID="{FB2A2346-0A14-425D-B036-4A031C61AA32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9972A88-02DF-4D95-9A4A-AF81D730D494}" type="pres">
      <dgm:prSet presAssocID="{AB0B045D-62C8-4A02-95A0-911E9CD1C085}" presName="spacer" presStyleCnt="0"/>
      <dgm:spPr/>
    </dgm:pt>
    <dgm:pt modelId="{C934E9E5-0DB7-4A56-BE70-800E0FA29BAB}" type="pres">
      <dgm:prSet presAssocID="{A2DE5FA6-A52A-4DFB-9658-2216537FAE37}" presName="comp" presStyleCnt="0"/>
      <dgm:spPr/>
    </dgm:pt>
    <dgm:pt modelId="{6540086C-720F-420F-8BD2-3F7ACF79852D}" type="pres">
      <dgm:prSet presAssocID="{A2DE5FA6-A52A-4DFB-9658-2216537FAE37}" presName="box" presStyleLbl="node1" presStyleIdx="2" presStyleCnt="3"/>
      <dgm:spPr/>
      <dgm:t>
        <a:bodyPr/>
        <a:lstStyle/>
        <a:p>
          <a:endParaRPr lang="it-IT"/>
        </a:p>
      </dgm:t>
    </dgm:pt>
    <dgm:pt modelId="{2654B891-C397-4176-BF70-7A28CC08B18C}" type="pres">
      <dgm:prSet presAssocID="{A2DE5FA6-A52A-4DFB-9658-2216537FAE37}" presName="img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6000" b="-6000"/>
          </a:stretch>
        </a:blipFill>
      </dgm:spPr>
    </dgm:pt>
    <dgm:pt modelId="{EB6A99AD-3EAF-4F67-B349-CD3E3909535B}" type="pres">
      <dgm:prSet presAssocID="{A2DE5FA6-A52A-4DFB-9658-2216537FAE37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A4264D49-07E1-4182-BB2D-DCCF658A321D}" type="presOf" srcId="{60E33111-37A3-4E80-9533-BF0030EE05D4}" destId="{846F1C5A-63AC-4CEB-A58B-DDA719F7B91A}" srcOrd="1" destOrd="0" presId="urn:microsoft.com/office/officeart/2005/8/layout/vList4"/>
    <dgm:cxn modelId="{F7268016-CBB9-45D9-A4E2-E7A3C40222D5}" type="presOf" srcId="{F9F50384-12DF-4652-BC7A-6CE9FEF935F7}" destId="{70507AD4-3FD8-4E2F-BA33-2F0417960AAB}" srcOrd="0" destOrd="0" presId="urn:microsoft.com/office/officeart/2005/8/layout/vList4"/>
    <dgm:cxn modelId="{F2247A97-5C40-427A-A94D-7B3812EBCB83}" type="presOf" srcId="{FB2A2346-0A14-425D-B036-4A031C61AA32}" destId="{E0FA0285-CA90-44E7-A076-1F06C0E31A51}" srcOrd="0" destOrd="0" presId="urn:microsoft.com/office/officeart/2005/8/layout/vList4"/>
    <dgm:cxn modelId="{DA97A79C-0F29-4310-A1FA-360C89172009}" type="presOf" srcId="{60E33111-37A3-4E80-9533-BF0030EE05D4}" destId="{2CA0C40F-B45E-4AE9-A1EE-5E5A440BA2F1}" srcOrd="0" destOrd="0" presId="urn:microsoft.com/office/officeart/2005/8/layout/vList4"/>
    <dgm:cxn modelId="{B6DD095A-C54B-439A-9F59-5E5B0EFABB3D}" type="presOf" srcId="{A2DE5FA6-A52A-4DFB-9658-2216537FAE37}" destId="{EB6A99AD-3EAF-4F67-B349-CD3E3909535B}" srcOrd="1" destOrd="0" presId="urn:microsoft.com/office/officeart/2005/8/layout/vList4"/>
    <dgm:cxn modelId="{C4CBAE5D-4568-47B8-AFF2-E94806A1F50A}" srcId="{F9F50384-12DF-4652-BC7A-6CE9FEF935F7}" destId="{A2DE5FA6-A52A-4DFB-9658-2216537FAE37}" srcOrd="2" destOrd="0" parTransId="{204C30B5-166A-4CA8-909B-BE888E827EF6}" sibTransId="{6507B910-0A8F-4AB2-BB6D-C2FED15CE9D0}"/>
    <dgm:cxn modelId="{AE9D6F75-2010-41D6-9419-0486088114FF}" srcId="{F9F50384-12DF-4652-BC7A-6CE9FEF935F7}" destId="{60E33111-37A3-4E80-9533-BF0030EE05D4}" srcOrd="0" destOrd="0" parTransId="{4EFCF2FA-31DC-45D9-BA09-5C1AFB0D2C39}" sibTransId="{4C49B6E9-6B77-43FD-BB3D-D7BBB13041C3}"/>
    <dgm:cxn modelId="{CDA6543F-0D52-4448-9428-B6BC4B74DB13}" type="presOf" srcId="{FB2A2346-0A14-425D-B036-4A031C61AA32}" destId="{0B7E4815-03C7-4E22-81D7-0943D4196B19}" srcOrd="1" destOrd="0" presId="urn:microsoft.com/office/officeart/2005/8/layout/vList4"/>
    <dgm:cxn modelId="{C11AD15C-9E65-402D-BA6C-2380EC4ABC9E}" type="presOf" srcId="{A2DE5FA6-A52A-4DFB-9658-2216537FAE37}" destId="{6540086C-720F-420F-8BD2-3F7ACF79852D}" srcOrd="0" destOrd="0" presId="urn:microsoft.com/office/officeart/2005/8/layout/vList4"/>
    <dgm:cxn modelId="{5956F2CE-3FF5-4CB4-A244-8CC563B18F08}" srcId="{F9F50384-12DF-4652-BC7A-6CE9FEF935F7}" destId="{FB2A2346-0A14-425D-B036-4A031C61AA32}" srcOrd="1" destOrd="0" parTransId="{9B2F7255-3EC4-4858-B5AB-A1DC3F197619}" sibTransId="{AB0B045D-62C8-4A02-95A0-911E9CD1C085}"/>
    <dgm:cxn modelId="{94E8C7DF-0F9D-4AAF-8277-07270D109EB0}" type="presParOf" srcId="{70507AD4-3FD8-4E2F-BA33-2F0417960AAB}" destId="{85FB2818-DC41-42D9-9F0B-C13029912370}" srcOrd="0" destOrd="0" presId="urn:microsoft.com/office/officeart/2005/8/layout/vList4"/>
    <dgm:cxn modelId="{5EAEF745-152F-4E17-B6E1-6CB88E251574}" type="presParOf" srcId="{85FB2818-DC41-42D9-9F0B-C13029912370}" destId="{2CA0C40F-B45E-4AE9-A1EE-5E5A440BA2F1}" srcOrd="0" destOrd="0" presId="urn:microsoft.com/office/officeart/2005/8/layout/vList4"/>
    <dgm:cxn modelId="{A49A5227-DCDB-4A82-A44B-F975FA6DCAAE}" type="presParOf" srcId="{85FB2818-DC41-42D9-9F0B-C13029912370}" destId="{33DCE988-71E3-4772-A324-3C638D1BBFB0}" srcOrd="1" destOrd="0" presId="urn:microsoft.com/office/officeart/2005/8/layout/vList4"/>
    <dgm:cxn modelId="{DE1CAC27-F5E1-4B7A-9C50-41DED0702116}" type="presParOf" srcId="{85FB2818-DC41-42D9-9F0B-C13029912370}" destId="{846F1C5A-63AC-4CEB-A58B-DDA719F7B91A}" srcOrd="2" destOrd="0" presId="urn:microsoft.com/office/officeart/2005/8/layout/vList4"/>
    <dgm:cxn modelId="{E1E500ED-EA85-481A-BA18-8B824E410508}" type="presParOf" srcId="{70507AD4-3FD8-4E2F-BA33-2F0417960AAB}" destId="{29B904B6-C574-4AEF-A795-CE5A2C225997}" srcOrd="1" destOrd="0" presId="urn:microsoft.com/office/officeart/2005/8/layout/vList4"/>
    <dgm:cxn modelId="{39CDB50F-DD9A-4D50-A30C-9B84E62E98E6}" type="presParOf" srcId="{70507AD4-3FD8-4E2F-BA33-2F0417960AAB}" destId="{2F125F6E-548D-4E01-A67C-2EC4DC99C2A1}" srcOrd="2" destOrd="0" presId="urn:microsoft.com/office/officeart/2005/8/layout/vList4"/>
    <dgm:cxn modelId="{3298E155-A1DD-4E39-8144-325001672E3F}" type="presParOf" srcId="{2F125F6E-548D-4E01-A67C-2EC4DC99C2A1}" destId="{E0FA0285-CA90-44E7-A076-1F06C0E31A51}" srcOrd="0" destOrd="0" presId="urn:microsoft.com/office/officeart/2005/8/layout/vList4"/>
    <dgm:cxn modelId="{44D56901-5C4E-4ADD-AB2C-C493CD208657}" type="presParOf" srcId="{2F125F6E-548D-4E01-A67C-2EC4DC99C2A1}" destId="{25961C62-5F03-43F9-AC95-3ADC9EB7020C}" srcOrd="1" destOrd="0" presId="urn:microsoft.com/office/officeart/2005/8/layout/vList4"/>
    <dgm:cxn modelId="{1A5F56FB-2037-4D80-ABE5-01DAD113BB33}" type="presParOf" srcId="{2F125F6E-548D-4E01-A67C-2EC4DC99C2A1}" destId="{0B7E4815-03C7-4E22-81D7-0943D4196B19}" srcOrd="2" destOrd="0" presId="urn:microsoft.com/office/officeart/2005/8/layout/vList4"/>
    <dgm:cxn modelId="{E35187B7-9010-40D4-8150-6D017E68589B}" type="presParOf" srcId="{70507AD4-3FD8-4E2F-BA33-2F0417960AAB}" destId="{B9972A88-02DF-4D95-9A4A-AF81D730D494}" srcOrd="3" destOrd="0" presId="urn:microsoft.com/office/officeart/2005/8/layout/vList4"/>
    <dgm:cxn modelId="{98A4EBB5-B73C-4FFB-B885-1C3CBF622E46}" type="presParOf" srcId="{70507AD4-3FD8-4E2F-BA33-2F0417960AAB}" destId="{C934E9E5-0DB7-4A56-BE70-800E0FA29BAB}" srcOrd="4" destOrd="0" presId="urn:microsoft.com/office/officeart/2005/8/layout/vList4"/>
    <dgm:cxn modelId="{FF82848E-D288-44C4-86E9-2439438AA3F0}" type="presParOf" srcId="{C934E9E5-0DB7-4A56-BE70-800E0FA29BAB}" destId="{6540086C-720F-420F-8BD2-3F7ACF79852D}" srcOrd="0" destOrd="0" presId="urn:microsoft.com/office/officeart/2005/8/layout/vList4"/>
    <dgm:cxn modelId="{986D0BCD-068C-4E98-AFF5-5015A5B68CE0}" type="presParOf" srcId="{C934E9E5-0DB7-4A56-BE70-800E0FA29BAB}" destId="{2654B891-C397-4176-BF70-7A28CC08B18C}" srcOrd="1" destOrd="0" presId="urn:microsoft.com/office/officeart/2005/8/layout/vList4"/>
    <dgm:cxn modelId="{3E80DB5E-316B-4600-9A6F-32223BB0A518}" type="presParOf" srcId="{C934E9E5-0DB7-4A56-BE70-800E0FA29BAB}" destId="{EB6A99AD-3EAF-4F67-B349-CD3E3909535B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77B3CD1-5D20-49B9-8488-83DADC80AB0F}" type="doc">
      <dgm:prSet loTypeId="urn:microsoft.com/office/officeart/2005/8/layout/hList1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it-IT"/>
        </a:p>
      </dgm:t>
    </dgm:pt>
    <dgm:pt modelId="{48167FE3-BE1E-4D37-B728-529F8C0A8563}">
      <dgm:prSet phldrT="[Testo]" custT="1"/>
      <dgm:spPr/>
      <dgm:t>
        <a:bodyPr/>
        <a:lstStyle/>
        <a:p>
          <a:r>
            <a:rPr lang="it-IT" sz="2400" dirty="0" smtClean="0"/>
            <a:t>Scopo</a:t>
          </a:r>
          <a:endParaRPr lang="it-IT" sz="2400" dirty="0"/>
        </a:p>
      </dgm:t>
    </dgm:pt>
    <dgm:pt modelId="{3DFA00B4-927F-4262-91EB-D7868EACCAA8}" type="parTrans" cxnId="{76AFC715-9D32-4465-B83B-EEA7624C79FE}">
      <dgm:prSet/>
      <dgm:spPr/>
      <dgm:t>
        <a:bodyPr/>
        <a:lstStyle/>
        <a:p>
          <a:endParaRPr lang="it-IT"/>
        </a:p>
      </dgm:t>
    </dgm:pt>
    <dgm:pt modelId="{97A4573E-10BA-42F4-8AA8-981690ACE2DF}" type="sibTrans" cxnId="{76AFC715-9D32-4465-B83B-EEA7624C79FE}">
      <dgm:prSet/>
      <dgm:spPr/>
      <dgm:t>
        <a:bodyPr/>
        <a:lstStyle/>
        <a:p>
          <a:endParaRPr lang="it-IT"/>
        </a:p>
      </dgm:t>
    </dgm:pt>
    <dgm:pt modelId="{BBF1D4FA-D839-4BFC-B771-6AC0C0692FDE}">
      <dgm:prSet phldrT="[Testo]" custT="1"/>
      <dgm:spPr/>
      <dgm:t>
        <a:bodyPr/>
        <a:lstStyle/>
        <a:p>
          <a:r>
            <a:rPr lang="it-IT" sz="1800" dirty="0" smtClean="0"/>
            <a:t>Il Comitato esecutivo della BCE, stila e aggiorna, a fini statistici un elenco delle imprese di assicurazione residenti nel Spazio economico  europeo. Le informazioni necessarie a redigere e aggiornare l’elenco delle </a:t>
          </a:r>
          <a:r>
            <a:rPr lang="it-IT" sz="1800" dirty="0" err="1" smtClean="0"/>
            <a:t>ICs</a:t>
          </a:r>
          <a:r>
            <a:rPr lang="it-IT" sz="1800" dirty="0" smtClean="0"/>
            <a:t> vengono trasmesse dalle BCN.</a:t>
          </a:r>
          <a:endParaRPr lang="it-IT" sz="1800" dirty="0"/>
        </a:p>
      </dgm:t>
    </dgm:pt>
    <dgm:pt modelId="{E9AAE45B-6797-4C55-9588-7DD3852F5907}" type="parTrans" cxnId="{6F32A157-16DD-443B-A7EE-B1D9A403D271}">
      <dgm:prSet/>
      <dgm:spPr/>
      <dgm:t>
        <a:bodyPr/>
        <a:lstStyle/>
        <a:p>
          <a:endParaRPr lang="it-IT"/>
        </a:p>
      </dgm:t>
    </dgm:pt>
    <dgm:pt modelId="{09B0AD4C-0C8A-462B-B835-C9D142201638}" type="sibTrans" cxnId="{6F32A157-16DD-443B-A7EE-B1D9A403D271}">
      <dgm:prSet/>
      <dgm:spPr/>
      <dgm:t>
        <a:bodyPr/>
        <a:lstStyle/>
        <a:p>
          <a:endParaRPr lang="it-IT"/>
        </a:p>
      </dgm:t>
    </dgm:pt>
    <dgm:pt modelId="{46AAF7C9-EF87-4216-B25D-3595F2777BF1}">
      <dgm:prSet phldrT="[Testo]" custT="1"/>
      <dgm:spPr/>
      <dgm:t>
        <a:bodyPr/>
        <a:lstStyle/>
        <a:p>
          <a:r>
            <a:rPr lang="it-IT" sz="1800" dirty="0" smtClean="0"/>
            <a:t>Informazioni richieste a tutti i paesi segnalanti.</a:t>
          </a:r>
          <a:endParaRPr lang="it-IT" sz="1800" dirty="0"/>
        </a:p>
      </dgm:t>
    </dgm:pt>
    <dgm:pt modelId="{0D422555-1FA8-48AC-9BEB-A208150458C4}" type="parTrans" cxnId="{E7803112-2D80-4B04-9B31-FE47BA1F47F3}">
      <dgm:prSet/>
      <dgm:spPr/>
      <dgm:t>
        <a:bodyPr/>
        <a:lstStyle/>
        <a:p>
          <a:endParaRPr lang="it-IT"/>
        </a:p>
      </dgm:t>
    </dgm:pt>
    <dgm:pt modelId="{086D0A46-898C-42B4-A0E6-B51C88316631}" type="sibTrans" cxnId="{E7803112-2D80-4B04-9B31-FE47BA1F47F3}">
      <dgm:prSet/>
      <dgm:spPr/>
      <dgm:t>
        <a:bodyPr/>
        <a:lstStyle/>
        <a:p>
          <a:endParaRPr lang="it-IT"/>
        </a:p>
      </dgm:t>
    </dgm:pt>
    <dgm:pt modelId="{25C10034-F73C-4647-BFB0-CC632A4E7860}">
      <dgm:prSet phldrT="[Testo]" custT="1"/>
      <dgm:spPr/>
      <dgm:t>
        <a:bodyPr/>
        <a:lstStyle/>
        <a:p>
          <a:r>
            <a:rPr lang="it-IT" sz="1800" dirty="0" smtClean="0"/>
            <a:t>Identificazione di tutte le </a:t>
          </a:r>
          <a:r>
            <a:rPr lang="it-IT" sz="1800" dirty="0" err="1" smtClean="0"/>
            <a:t>ICs</a:t>
          </a:r>
          <a:r>
            <a:rPr lang="it-IT" sz="1800" dirty="0" smtClean="0"/>
            <a:t> (</a:t>
          </a:r>
          <a:r>
            <a:rPr lang="it-IT" sz="1800" dirty="0" err="1" smtClean="0"/>
            <a:t>parents</a:t>
          </a:r>
          <a:r>
            <a:rPr lang="it-IT" sz="1800" dirty="0" smtClean="0"/>
            <a:t>/</a:t>
          </a:r>
          <a:r>
            <a:rPr lang="it-IT" sz="1800" dirty="0" err="1" smtClean="0"/>
            <a:t>subsidiaries</a:t>
          </a:r>
          <a:r>
            <a:rPr lang="it-IT" sz="1800" dirty="0" smtClean="0"/>
            <a:t>) residenti sul proprio territorio: identificazione  e collegamento con tutte le rispettive filiali.</a:t>
          </a:r>
          <a:endParaRPr lang="it-IT" sz="1800" dirty="0"/>
        </a:p>
      </dgm:t>
    </dgm:pt>
    <dgm:pt modelId="{68B7D30C-E836-4A19-845B-35D6F00619E2}" type="parTrans" cxnId="{30CAD494-2070-4950-8721-D655E999D776}">
      <dgm:prSet/>
      <dgm:spPr/>
      <dgm:t>
        <a:bodyPr/>
        <a:lstStyle/>
        <a:p>
          <a:endParaRPr lang="it-IT"/>
        </a:p>
      </dgm:t>
    </dgm:pt>
    <dgm:pt modelId="{4BD7709D-162F-4440-AA7D-B2305E019373}" type="sibTrans" cxnId="{30CAD494-2070-4950-8721-D655E999D776}">
      <dgm:prSet/>
      <dgm:spPr/>
      <dgm:t>
        <a:bodyPr/>
        <a:lstStyle/>
        <a:p>
          <a:endParaRPr lang="it-IT"/>
        </a:p>
      </dgm:t>
    </dgm:pt>
    <dgm:pt modelId="{5FC92031-CE70-42BD-B1E1-B6F32A983104}">
      <dgm:prSet phldrT="[Testo]" custT="1"/>
      <dgm:spPr/>
      <dgm:t>
        <a:bodyPr/>
        <a:lstStyle/>
        <a:p>
          <a:r>
            <a:rPr lang="it-IT" sz="1800" dirty="0" smtClean="0"/>
            <a:t>Identificazione di tutte le filiali di </a:t>
          </a:r>
          <a:r>
            <a:rPr lang="it-IT" sz="1800" dirty="0" err="1" smtClean="0"/>
            <a:t>ICs</a:t>
          </a:r>
          <a:r>
            <a:rPr lang="it-IT" sz="1800" dirty="0" smtClean="0"/>
            <a:t> estere residenti sul proprio territorio: per ognuna identificazione e collegamento con la  casa madre residente all’estero</a:t>
          </a:r>
          <a:endParaRPr lang="it-IT" sz="1800" dirty="0"/>
        </a:p>
      </dgm:t>
    </dgm:pt>
    <dgm:pt modelId="{AC0CE995-2449-4230-9EF9-207432BEDCCE}" type="parTrans" cxnId="{148B393E-A688-4A7F-917B-90DA93CC3EE0}">
      <dgm:prSet/>
      <dgm:spPr/>
      <dgm:t>
        <a:bodyPr/>
        <a:lstStyle/>
        <a:p>
          <a:endParaRPr lang="it-IT"/>
        </a:p>
      </dgm:t>
    </dgm:pt>
    <dgm:pt modelId="{4C213451-32F1-4224-A4B9-44103B03599E}" type="sibTrans" cxnId="{148B393E-A688-4A7F-917B-90DA93CC3EE0}">
      <dgm:prSet/>
      <dgm:spPr/>
      <dgm:t>
        <a:bodyPr/>
        <a:lstStyle/>
        <a:p>
          <a:endParaRPr lang="it-IT"/>
        </a:p>
      </dgm:t>
    </dgm:pt>
    <dgm:pt modelId="{381B8F01-1CB7-41EB-B891-B9B75389BA62}" type="pres">
      <dgm:prSet presAssocID="{777B3CD1-5D20-49B9-8488-83DADC80AB0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CE2FAA01-0D11-494C-B3CC-EB92B54FA69B}" type="pres">
      <dgm:prSet presAssocID="{48167FE3-BE1E-4D37-B728-529F8C0A8563}" presName="composite" presStyleCnt="0"/>
      <dgm:spPr/>
    </dgm:pt>
    <dgm:pt modelId="{24C7EF78-560A-4CC6-BFFB-F968C75DAB8A}" type="pres">
      <dgm:prSet presAssocID="{48167FE3-BE1E-4D37-B728-529F8C0A8563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F4015348-3E4B-48E7-9D5D-9CD5C319E461}" type="pres">
      <dgm:prSet presAssocID="{48167FE3-BE1E-4D37-B728-529F8C0A8563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886F353-421F-415A-A9F7-8F4091263EB7}" type="pres">
      <dgm:prSet presAssocID="{97A4573E-10BA-42F4-8AA8-981690ACE2DF}" presName="space" presStyleCnt="0"/>
      <dgm:spPr/>
    </dgm:pt>
    <dgm:pt modelId="{8C45E8BD-2060-4023-BC10-8B351E110F4B}" type="pres">
      <dgm:prSet presAssocID="{46AAF7C9-EF87-4216-B25D-3595F2777BF1}" presName="composite" presStyleCnt="0"/>
      <dgm:spPr/>
    </dgm:pt>
    <dgm:pt modelId="{CF7526C0-5E53-408E-BB45-69245DCFEE29}" type="pres">
      <dgm:prSet presAssocID="{46AAF7C9-EF87-4216-B25D-3595F2777BF1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4ECBBD0-A4BA-49D1-AE3F-BBA0F7E7AE96}" type="pres">
      <dgm:prSet presAssocID="{46AAF7C9-EF87-4216-B25D-3595F2777BF1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CBF2ED7D-5A44-44D6-95E7-7DBCB8E27635}" type="presOf" srcId="{BBF1D4FA-D839-4BFC-B771-6AC0C0692FDE}" destId="{F4015348-3E4B-48E7-9D5D-9CD5C319E461}" srcOrd="0" destOrd="0" presId="urn:microsoft.com/office/officeart/2005/8/layout/hList1"/>
    <dgm:cxn modelId="{2DF96E4B-1571-4777-8AA1-13F0A0C3554E}" type="presOf" srcId="{5FC92031-CE70-42BD-B1E1-B6F32A983104}" destId="{C4ECBBD0-A4BA-49D1-AE3F-BBA0F7E7AE96}" srcOrd="0" destOrd="1" presId="urn:microsoft.com/office/officeart/2005/8/layout/hList1"/>
    <dgm:cxn modelId="{53A2CA07-6059-4F27-B317-A2333E5EF2D8}" type="presOf" srcId="{777B3CD1-5D20-49B9-8488-83DADC80AB0F}" destId="{381B8F01-1CB7-41EB-B891-B9B75389BA62}" srcOrd="0" destOrd="0" presId="urn:microsoft.com/office/officeart/2005/8/layout/hList1"/>
    <dgm:cxn modelId="{17D32EA5-245F-4F3B-8916-4EEEE4C5C806}" type="presOf" srcId="{25C10034-F73C-4647-BFB0-CC632A4E7860}" destId="{C4ECBBD0-A4BA-49D1-AE3F-BBA0F7E7AE96}" srcOrd="0" destOrd="0" presId="urn:microsoft.com/office/officeart/2005/8/layout/hList1"/>
    <dgm:cxn modelId="{3796DAAD-5DDD-4DDF-9200-248B95DA6AD3}" type="presOf" srcId="{48167FE3-BE1E-4D37-B728-529F8C0A8563}" destId="{24C7EF78-560A-4CC6-BFFB-F968C75DAB8A}" srcOrd="0" destOrd="0" presId="urn:microsoft.com/office/officeart/2005/8/layout/hList1"/>
    <dgm:cxn modelId="{76AFC715-9D32-4465-B83B-EEA7624C79FE}" srcId="{777B3CD1-5D20-49B9-8488-83DADC80AB0F}" destId="{48167FE3-BE1E-4D37-B728-529F8C0A8563}" srcOrd="0" destOrd="0" parTransId="{3DFA00B4-927F-4262-91EB-D7868EACCAA8}" sibTransId="{97A4573E-10BA-42F4-8AA8-981690ACE2DF}"/>
    <dgm:cxn modelId="{8EDA96A7-9DEC-415B-A57B-B11B466D6AC0}" type="presOf" srcId="{46AAF7C9-EF87-4216-B25D-3595F2777BF1}" destId="{CF7526C0-5E53-408E-BB45-69245DCFEE29}" srcOrd="0" destOrd="0" presId="urn:microsoft.com/office/officeart/2005/8/layout/hList1"/>
    <dgm:cxn modelId="{30CAD494-2070-4950-8721-D655E999D776}" srcId="{46AAF7C9-EF87-4216-B25D-3595F2777BF1}" destId="{25C10034-F73C-4647-BFB0-CC632A4E7860}" srcOrd="0" destOrd="0" parTransId="{68B7D30C-E836-4A19-845B-35D6F00619E2}" sibTransId="{4BD7709D-162F-4440-AA7D-B2305E019373}"/>
    <dgm:cxn modelId="{E7803112-2D80-4B04-9B31-FE47BA1F47F3}" srcId="{777B3CD1-5D20-49B9-8488-83DADC80AB0F}" destId="{46AAF7C9-EF87-4216-B25D-3595F2777BF1}" srcOrd="1" destOrd="0" parTransId="{0D422555-1FA8-48AC-9BEB-A208150458C4}" sibTransId="{086D0A46-898C-42B4-A0E6-B51C88316631}"/>
    <dgm:cxn modelId="{6F32A157-16DD-443B-A7EE-B1D9A403D271}" srcId="{48167FE3-BE1E-4D37-B728-529F8C0A8563}" destId="{BBF1D4FA-D839-4BFC-B771-6AC0C0692FDE}" srcOrd="0" destOrd="0" parTransId="{E9AAE45B-6797-4C55-9588-7DD3852F5907}" sibTransId="{09B0AD4C-0C8A-462B-B835-C9D142201638}"/>
    <dgm:cxn modelId="{148B393E-A688-4A7F-917B-90DA93CC3EE0}" srcId="{46AAF7C9-EF87-4216-B25D-3595F2777BF1}" destId="{5FC92031-CE70-42BD-B1E1-B6F32A983104}" srcOrd="1" destOrd="0" parTransId="{AC0CE995-2449-4230-9EF9-207432BEDCCE}" sibTransId="{4C213451-32F1-4224-A4B9-44103B03599E}"/>
    <dgm:cxn modelId="{C3682C79-48E5-4191-AD2C-F78D6C528C9C}" type="presParOf" srcId="{381B8F01-1CB7-41EB-B891-B9B75389BA62}" destId="{CE2FAA01-0D11-494C-B3CC-EB92B54FA69B}" srcOrd="0" destOrd="0" presId="urn:microsoft.com/office/officeart/2005/8/layout/hList1"/>
    <dgm:cxn modelId="{B6DB1B66-22C3-4C87-967F-F840636A9089}" type="presParOf" srcId="{CE2FAA01-0D11-494C-B3CC-EB92B54FA69B}" destId="{24C7EF78-560A-4CC6-BFFB-F968C75DAB8A}" srcOrd="0" destOrd="0" presId="urn:microsoft.com/office/officeart/2005/8/layout/hList1"/>
    <dgm:cxn modelId="{DC1DB8EF-2CC3-4633-8749-F2DD134DFD34}" type="presParOf" srcId="{CE2FAA01-0D11-494C-B3CC-EB92B54FA69B}" destId="{F4015348-3E4B-48E7-9D5D-9CD5C319E461}" srcOrd="1" destOrd="0" presId="urn:microsoft.com/office/officeart/2005/8/layout/hList1"/>
    <dgm:cxn modelId="{55BA6E27-AB92-4A91-BE35-08C11838DF89}" type="presParOf" srcId="{381B8F01-1CB7-41EB-B891-B9B75389BA62}" destId="{8886F353-421F-415A-A9F7-8F4091263EB7}" srcOrd="1" destOrd="0" presId="urn:microsoft.com/office/officeart/2005/8/layout/hList1"/>
    <dgm:cxn modelId="{EC2493B5-EB16-4E4D-BCD9-21D92D6A9920}" type="presParOf" srcId="{381B8F01-1CB7-41EB-B891-B9B75389BA62}" destId="{8C45E8BD-2060-4023-BC10-8B351E110F4B}" srcOrd="2" destOrd="0" presId="urn:microsoft.com/office/officeart/2005/8/layout/hList1"/>
    <dgm:cxn modelId="{CEA49969-A389-4CFB-B1A2-EADDC32229D9}" type="presParOf" srcId="{8C45E8BD-2060-4023-BC10-8B351E110F4B}" destId="{CF7526C0-5E53-408E-BB45-69245DCFEE29}" srcOrd="0" destOrd="0" presId="urn:microsoft.com/office/officeart/2005/8/layout/hList1"/>
    <dgm:cxn modelId="{94388D17-DFBE-40CB-8D93-1B2E8B28213C}" type="presParOf" srcId="{8C45E8BD-2060-4023-BC10-8B351E110F4B}" destId="{C4ECBBD0-A4BA-49D1-AE3F-BBA0F7E7AE96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CE72D55-61F3-416D-A24F-2E674971F57A}" type="doc">
      <dgm:prSet loTypeId="urn:microsoft.com/office/officeart/2005/8/layout/h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BF6A578C-15F7-47E5-A7DC-4122DB9C0820}">
      <dgm:prSet phldrT="[Testo]"/>
      <dgm:spPr/>
      <dgm:t>
        <a:bodyPr/>
        <a:lstStyle/>
        <a:p>
          <a:r>
            <a:rPr lang="it-IT" dirty="0" smtClean="0"/>
            <a:t>IF</a:t>
          </a:r>
          <a:endParaRPr lang="it-IT" dirty="0"/>
        </a:p>
      </dgm:t>
    </dgm:pt>
    <dgm:pt modelId="{E92847EB-EE70-496D-A2A7-B8264898CDA2}" type="parTrans" cxnId="{8E9EE845-80BA-4961-B171-193AEF080977}">
      <dgm:prSet/>
      <dgm:spPr/>
      <dgm:t>
        <a:bodyPr/>
        <a:lstStyle/>
        <a:p>
          <a:endParaRPr lang="it-IT"/>
        </a:p>
      </dgm:t>
    </dgm:pt>
    <dgm:pt modelId="{FC215781-90E8-4016-8935-19A17E43643C}" type="sibTrans" cxnId="{8E9EE845-80BA-4961-B171-193AEF080977}">
      <dgm:prSet/>
      <dgm:spPr/>
      <dgm:t>
        <a:bodyPr/>
        <a:lstStyle/>
        <a:p>
          <a:endParaRPr lang="it-IT"/>
        </a:p>
      </dgm:t>
    </dgm:pt>
    <dgm:pt modelId="{846A47B9-5B2F-4047-8664-229528BA8709}">
      <dgm:prSet phldrT="[Testo]"/>
      <dgm:spPr/>
      <dgm:t>
        <a:bodyPr/>
        <a:lstStyle/>
        <a:p>
          <a:r>
            <a:rPr lang="it-IT" dirty="0" smtClean="0"/>
            <a:t>FVC</a:t>
          </a:r>
          <a:endParaRPr lang="it-IT" dirty="0"/>
        </a:p>
      </dgm:t>
    </dgm:pt>
    <dgm:pt modelId="{49B992C9-F403-4E41-9F37-92B3E4CB0E68}" type="parTrans" cxnId="{DB108679-20F2-4943-9FAE-5F4628F2EC6F}">
      <dgm:prSet/>
      <dgm:spPr/>
      <dgm:t>
        <a:bodyPr/>
        <a:lstStyle/>
        <a:p>
          <a:endParaRPr lang="it-IT"/>
        </a:p>
      </dgm:t>
    </dgm:pt>
    <dgm:pt modelId="{0CA4D401-43FC-4836-8915-C86562285333}" type="sibTrans" cxnId="{DB108679-20F2-4943-9FAE-5F4628F2EC6F}">
      <dgm:prSet/>
      <dgm:spPr/>
      <dgm:t>
        <a:bodyPr/>
        <a:lstStyle/>
        <a:p>
          <a:endParaRPr lang="it-IT"/>
        </a:p>
      </dgm:t>
    </dgm:pt>
    <dgm:pt modelId="{2664D2FF-3F7D-4A68-B191-8D4500F3B16E}">
      <dgm:prSet phldrT="[Testo]"/>
      <dgm:spPr/>
      <dgm:t>
        <a:bodyPr/>
        <a:lstStyle/>
        <a:p>
          <a:r>
            <a:rPr lang="it-IT" dirty="0" smtClean="0"/>
            <a:t>PSRI</a:t>
          </a:r>
          <a:endParaRPr lang="it-IT" dirty="0"/>
        </a:p>
      </dgm:t>
    </dgm:pt>
    <dgm:pt modelId="{14069086-7CAC-43BB-8CE0-464E891C7726}" type="parTrans" cxnId="{611769BA-AD40-4083-BE1C-B7AEA42A48D6}">
      <dgm:prSet/>
      <dgm:spPr/>
      <dgm:t>
        <a:bodyPr/>
        <a:lstStyle/>
        <a:p>
          <a:endParaRPr lang="it-IT"/>
        </a:p>
      </dgm:t>
    </dgm:pt>
    <dgm:pt modelId="{C871AF48-202E-4C30-8E6C-48C69E207EBF}" type="sibTrans" cxnId="{611769BA-AD40-4083-BE1C-B7AEA42A48D6}">
      <dgm:prSet/>
      <dgm:spPr/>
      <dgm:t>
        <a:bodyPr/>
        <a:lstStyle/>
        <a:p>
          <a:endParaRPr lang="it-IT"/>
        </a:p>
      </dgm:t>
    </dgm:pt>
    <dgm:pt modelId="{273AFC48-4537-4358-9331-B8C64D5360BA}">
      <dgm:prSet phldrT="[Testo]"/>
      <dgm:spPr/>
      <dgm:t>
        <a:bodyPr/>
        <a:lstStyle/>
        <a:p>
          <a:r>
            <a:rPr lang="it-IT" dirty="0" smtClean="0"/>
            <a:t>IC</a:t>
          </a:r>
          <a:endParaRPr lang="it-IT" dirty="0"/>
        </a:p>
      </dgm:t>
    </dgm:pt>
    <dgm:pt modelId="{1719378E-AC7C-4C7A-B149-6BB79183B327}" type="parTrans" cxnId="{E590EEF3-CDDA-4517-BCEC-89945036A582}">
      <dgm:prSet/>
      <dgm:spPr/>
      <dgm:t>
        <a:bodyPr/>
        <a:lstStyle/>
        <a:p>
          <a:endParaRPr lang="it-IT"/>
        </a:p>
      </dgm:t>
    </dgm:pt>
    <dgm:pt modelId="{3301634A-F91D-4B57-81FB-0D93DCE98F94}" type="sibTrans" cxnId="{E590EEF3-CDDA-4517-BCEC-89945036A582}">
      <dgm:prSet/>
      <dgm:spPr/>
      <dgm:t>
        <a:bodyPr/>
        <a:lstStyle/>
        <a:p>
          <a:endParaRPr lang="it-IT"/>
        </a:p>
      </dgm:t>
    </dgm:pt>
    <dgm:pt modelId="{7FE0296E-9140-4DC3-8A2C-0DBE6637FBC2}">
      <dgm:prSet phldrT="[Testo]"/>
      <dgm:spPr/>
      <dgm:t>
        <a:bodyPr/>
        <a:lstStyle/>
        <a:p>
          <a:r>
            <a:rPr lang="it-IT" dirty="0" smtClean="0"/>
            <a:t>MFI</a:t>
          </a:r>
          <a:endParaRPr lang="it-IT" dirty="0"/>
        </a:p>
      </dgm:t>
    </dgm:pt>
    <dgm:pt modelId="{DEA6E4B9-CB2D-427B-B4F5-D4AA75CBA579}" type="parTrans" cxnId="{DCF83D42-94F4-47EE-B725-6A9698A85606}">
      <dgm:prSet/>
      <dgm:spPr/>
      <dgm:t>
        <a:bodyPr/>
        <a:lstStyle/>
        <a:p>
          <a:endParaRPr lang="it-IT"/>
        </a:p>
      </dgm:t>
    </dgm:pt>
    <dgm:pt modelId="{A2926E95-F89B-4A49-86BB-1135D85C812D}" type="sibTrans" cxnId="{DCF83D42-94F4-47EE-B725-6A9698A85606}">
      <dgm:prSet/>
      <dgm:spPr/>
      <dgm:t>
        <a:bodyPr/>
        <a:lstStyle/>
        <a:p>
          <a:endParaRPr lang="it-IT"/>
        </a:p>
      </dgm:t>
    </dgm:pt>
    <dgm:pt modelId="{E3BE325D-1A18-4D6A-9D02-4B75C8B394B0}">
      <dgm:prSet phldrT="[Testo]"/>
      <dgm:spPr/>
      <dgm:t>
        <a:bodyPr/>
        <a:lstStyle/>
        <a:p>
          <a:r>
            <a:rPr lang="it-IT" dirty="0" smtClean="0"/>
            <a:t>Banca centrale nazionale  S.121</a:t>
          </a:r>
          <a:endParaRPr lang="it-IT" dirty="0"/>
        </a:p>
      </dgm:t>
    </dgm:pt>
    <dgm:pt modelId="{6293AF44-D3B7-4D81-A98F-21FBC39D53D9}" type="parTrans" cxnId="{19551206-C1D1-458F-BD61-38B1188FF9E7}">
      <dgm:prSet/>
      <dgm:spPr/>
      <dgm:t>
        <a:bodyPr/>
        <a:lstStyle/>
        <a:p>
          <a:endParaRPr lang="it-IT"/>
        </a:p>
      </dgm:t>
    </dgm:pt>
    <dgm:pt modelId="{225418A3-B767-4661-AE1D-7C48F9BEDDD0}" type="sibTrans" cxnId="{19551206-C1D1-458F-BD61-38B1188FF9E7}">
      <dgm:prSet/>
      <dgm:spPr/>
      <dgm:t>
        <a:bodyPr/>
        <a:lstStyle/>
        <a:p>
          <a:endParaRPr lang="it-IT"/>
        </a:p>
      </dgm:t>
    </dgm:pt>
    <dgm:pt modelId="{96510F34-3284-4357-9488-9F28741AA8FD}">
      <dgm:prSet phldrT="[Testo]"/>
      <dgm:spPr/>
      <dgm:t>
        <a:bodyPr/>
        <a:lstStyle/>
        <a:p>
          <a:r>
            <a:rPr lang="it-IT" dirty="0" smtClean="0"/>
            <a:t>Banche/IMEL/SICAV S.122</a:t>
          </a:r>
          <a:endParaRPr lang="it-IT" dirty="0"/>
        </a:p>
      </dgm:t>
    </dgm:pt>
    <dgm:pt modelId="{6BE3902C-400D-41EA-878C-282DFB66B89B}" type="parTrans" cxnId="{EEB55770-82B8-41D8-8DA8-981D8FEA4829}">
      <dgm:prSet/>
      <dgm:spPr/>
      <dgm:t>
        <a:bodyPr/>
        <a:lstStyle/>
        <a:p>
          <a:endParaRPr lang="it-IT"/>
        </a:p>
      </dgm:t>
    </dgm:pt>
    <dgm:pt modelId="{B1D7829D-F22A-4F36-8798-A1B46079EA12}" type="sibTrans" cxnId="{EEB55770-82B8-41D8-8DA8-981D8FEA4829}">
      <dgm:prSet/>
      <dgm:spPr/>
      <dgm:t>
        <a:bodyPr/>
        <a:lstStyle/>
        <a:p>
          <a:endParaRPr lang="it-IT"/>
        </a:p>
      </dgm:t>
    </dgm:pt>
    <dgm:pt modelId="{A24BB980-63E7-4352-980F-D835C4D9F583}">
      <dgm:prSet phldrT="[Testo]"/>
      <dgm:spPr/>
      <dgm:t>
        <a:bodyPr/>
        <a:lstStyle/>
        <a:p>
          <a:r>
            <a:rPr lang="it-IT" dirty="0" smtClean="0"/>
            <a:t>Fondi monetari S.123</a:t>
          </a:r>
          <a:endParaRPr lang="it-IT" dirty="0"/>
        </a:p>
      </dgm:t>
    </dgm:pt>
    <dgm:pt modelId="{739CC4F5-4489-4815-9C4B-C53319C55FBB}" type="parTrans" cxnId="{5DE93E8C-F64D-43BA-9A5B-4DA12E33F88C}">
      <dgm:prSet/>
      <dgm:spPr/>
      <dgm:t>
        <a:bodyPr/>
        <a:lstStyle/>
        <a:p>
          <a:endParaRPr lang="it-IT"/>
        </a:p>
      </dgm:t>
    </dgm:pt>
    <dgm:pt modelId="{9DF03772-45E1-4244-9F8F-B0E3622A2883}" type="sibTrans" cxnId="{5DE93E8C-F64D-43BA-9A5B-4DA12E33F88C}">
      <dgm:prSet/>
      <dgm:spPr/>
      <dgm:t>
        <a:bodyPr/>
        <a:lstStyle/>
        <a:p>
          <a:endParaRPr lang="it-IT"/>
        </a:p>
      </dgm:t>
    </dgm:pt>
    <dgm:pt modelId="{A4C71F74-A9E8-4D03-A289-B9F421F66EFF}">
      <dgm:prSet phldrT="[Testo]"/>
      <dgm:spPr/>
      <dgm:t>
        <a:bodyPr/>
        <a:lstStyle/>
        <a:p>
          <a:r>
            <a:rPr lang="it-IT" dirty="0" smtClean="0"/>
            <a:t>Fondi comuni d’investimento non monetari S.124</a:t>
          </a:r>
          <a:endParaRPr lang="it-IT" dirty="0"/>
        </a:p>
      </dgm:t>
    </dgm:pt>
    <dgm:pt modelId="{6A2986AB-2CE0-419C-B73F-F4109205453E}" type="parTrans" cxnId="{B6A52549-5383-4E0D-89C5-E8DD475FBCF7}">
      <dgm:prSet/>
      <dgm:spPr/>
      <dgm:t>
        <a:bodyPr/>
        <a:lstStyle/>
        <a:p>
          <a:endParaRPr lang="it-IT"/>
        </a:p>
      </dgm:t>
    </dgm:pt>
    <dgm:pt modelId="{A837E6E3-0B17-43B9-915C-8A3DFD27F572}" type="sibTrans" cxnId="{B6A52549-5383-4E0D-89C5-E8DD475FBCF7}">
      <dgm:prSet/>
      <dgm:spPr/>
      <dgm:t>
        <a:bodyPr/>
        <a:lstStyle/>
        <a:p>
          <a:endParaRPr lang="it-IT"/>
        </a:p>
      </dgm:t>
    </dgm:pt>
    <dgm:pt modelId="{CA064E26-0878-41E7-A36A-049D6EF9BEA8}">
      <dgm:prSet phldrT="[Testo]"/>
      <dgm:spPr/>
      <dgm:t>
        <a:bodyPr/>
        <a:lstStyle/>
        <a:p>
          <a:r>
            <a:rPr lang="it-IT" dirty="0" smtClean="0"/>
            <a:t>Società veicolo per la cartolarizzazione dei crediti S.125 (</a:t>
          </a:r>
          <a:r>
            <a:rPr lang="it-IT" dirty="0" err="1" smtClean="0"/>
            <a:t>sottosettore</a:t>
          </a:r>
          <a:r>
            <a:rPr lang="it-IT" dirty="0" smtClean="0"/>
            <a:t> </a:t>
          </a:r>
          <a:r>
            <a:rPr lang="it-IT" i="1" dirty="0" smtClean="0"/>
            <a:t>ad hoc</a:t>
          </a:r>
          <a:r>
            <a:rPr lang="it-IT" dirty="0" smtClean="0"/>
            <a:t>)</a:t>
          </a:r>
          <a:endParaRPr lang="it-IT" dirty="0"/>
        </a:p>
      </dgm:t>
    </dgm:pt>
    <dgm:pt modelId="{CF1DD63F-F5CE-48ED-9F3E-F0DC0C1090F7}" type="parTrans" cxnId="{27156FD1-9543-4CD8-B000-1E36B450F5B0}">
      <dgm:prSet/>
      <dgm:spPr/>
      <dgm:t>
        <a:bodyPr/>
        <a:lstStyle/>
        <a:p>
          <a:endParaRPr lang="it-IT"/>
        </a:p>
      </dgm:t>
    </dgm:pt>
    <dgm:pt modelId="{69072E8A-B61A-4E38-AA65-991BF4DF5643}" type="sibTrans" cxnId="{27156FD1-9543-4CD8-B000-1E36B450F5B0}">
      <dgm:prSet/>
      <dgm:spPr/>
      <dgm:t>
        <a:bodyPr/>
        <a:lstStyle/>
        <a:p>
          <a:endParaRPr lang="it-IT"/>
        </a:p>
      </dgm:t>
    </dgm:pt>
    <dgm:pt modelId="{B007E6C1-24F8-4857-AAC3-AE5A2B2F4188}">
      <dgm:prSet phldrT="[Testo]"/>
      <dgm:spPr/>
      <dgm:t>
        <a:bodyPr/>
        <a:lstStyle/>
        <a:p>
          <a:r>
            <a:rPr lang="it-IT" dirty="0" smtClean="0"/>
            <a:t>Emittenti di moneta elettronica</a:t>
          </a:r>
          <a:endParaRPr lang="it-IT" dirty="0"/>
        </a:p>
      </dgm:t>
    </dgm:pt>
    <dgm:pt modelId="{0E60C537-FD14-4BD8-B7F6-5F28F164F751}" type="parTrans" cxnId="{39285937-2014-473E-9EC1-AFAE064D86A6}">
      <dgm:prSet/>
      <dgm:spPr/>
      <dgm:t>
        <a:bodyPr/>
        <a:lstStyle/>
        <a:p>
          <a:endParaRPr lang="it-IT"/>
        </a:p>
      </dgm:t>
    </dgm:pt>
    <dgm:pt modelId="{5235E133-7A9F-4D50-B7B2-58C32E261A9A}" type="sibTrans" cxnId="{39285937-2014-473E-9EC1-AFAE064D86A6}">
      <dgm:prSet/>
      <dgm:spPr/>
      <dgm:t>
        <a:bodyPr/>
        <a:lstStyle/>
        <a:p>
          <a:endParaRPr lang="it-IT"/>
        </a:p>
      </dgm:t>
    </dgm:pt>
    <dgm:pt modelId="{50A1FB75-03C8-4F54-83E9-A30CAF6D779B}">
      <dgm:prSet phldrT="[Testo]"/>
      <dgm:spPr/>
      <dgm:t>
        <a:bodyPr/>
        <a:lstStyle/>
        <a:p>
          <a:r>
            <a:rPr lang="it-IT" dirty="0" smtClean="0"/>
            <a:t>Prestatori di servizi di pagamento</a:t>
          </a:r>
          <a:endParaRPr lang="it-IT" dirty="0"/>
        </a:p>
      </dgm:t>
    </dgm:pt>
    <dgm:pt modelId="{A0D430EF-8E3A-4832-ABF5-DC856FCEA870}" type="parTrans" cxnId="{7872912E-B130-49E3-B9FB-3D20C9212902}">
      <dgm:prSet/>
      <dgm:spPr/>
      <dgm:t>
        <a:bodyPr/>
        <a:lstStyle/>
        <a:p>
          <a:endParaRPr lang="it-IT"/>
        </a:p>
      </dgm:t>
    </dgm:pt>
    <dgm:pt modelId="{B564BFA0-4B4F-4A8A-9696-B965302DABC2}" type="sibTrans" cxnId="{7872912E-B130-49E3-B9FB-3D20C9212902}">
      <dgm:prSet/>
      <dgm:spPr/>
      <dgm:t>
        <a:bodyPr/>
        <a:lstStyle/>
        <a:p>
          <a:endParaRPr lang="it-IT"/>
        </a:p>
      </dgm:t>
    </dgm:pt>
    <dgm:pt modelId="{BC0904BF-7A33-455B-A4E6-96FF17943C39}">
      <dgm:prSet phldrT="[Testo]"/>
      <dgm:spPr/>
      <dgm:t>
        <a:bodyPr/>
        <a:lstStyle/>
        <a:p>
          <a:r>
            <a:rPr lang="it-IT" dirty="0" smtClean="0"/>
            <a:t>Operatori sui sistemi di pagamento.</a:t>
          </a:r>
          <a:endParaRPr lang="it-IT" dirty="0"/>
        </a:p>
      </dgm:t>
    </dgm:pt>
    <dgm:pt modelId="{99A9DC4D-16A9-4B60-B29C-3F720F1E9BDC}" type="parTrans" cxnId="{649F2E14-2A19-4611-9DE0-E9079CF124CB}">
      <dgm:prSet/>
      <dgm:spPr/>
      <dgm:t>
        <a:bodyPr/>
        <a:lstStyle/>
        <a:p>
          <a:endParaRPr lang="it-IT"/>
        </a:p>
      </dgm:t>
    </dgm:pt>
    <dgm:pt modelId="{E6951501-D42C-4708-9BD0-6E63ED66C2E9}" type="sibTrans" cxnId="{649F2E14-2A19-4611-9DE0-E9079CF124CB}">
      <dgm:prSet/>
      <dgm:spPr/>
      <dgm:t>
        <a:bodyPr/>
        <a:lstStyle/>
        <a:p>
          <a:endParaRPr lang="it-IT"/>
        </a:p>
      </dgm:t>
    </dgm:pt>
    <dgm:pt modelId="{56A8E1A1-F969-4580-8D60-75FA1911286D}">
      <dgm:prSet phldrT="[Testo]"/>
      <dgm:spPr/>
      <dgm:t>
        <a:bodyPr/>
        <a:lstStyle/>
        <a:p>
          <a:r>
            <a:rPr lang="it-IT" dirty="0" smtClean="0"/>
            <a:t>Imprese di assicurazione e riassicurazione S.128</a:t>
          </a:r>
          <a:endParaRPr lang="it-IT" dirty="0"/>
        </a:p>
      </dgm:t>
    </dgm:pt>
    <dgm:pt modelId="{9BB66AA2-0C92-4EC6-90A8-58CF1FC02D2F}" type="parTrans" cxnId="{5DC2C919-5464-4B9F-BB16-D1B83825DFE6}">
      <dgm:prSet/>
      <dgm:spPr/>
      <dgm:t>
        <a:bodyPr/>
        <a:lstStyle/>
        <a:p>
          <a:endParaRPr lang="it-IT"/>
        </a:p>
      </dgm:t>
    </dgm:pt>
    <dgm:pt modelId="{81E9E84B-D06F-4EB7-8543-AFE577CBE9C7}" type="sibTrans" cxnId="{5DC2C919-5464-4B9F-BB16-D1B83825DFE6}">
      <dgm:prSet/>
      <dgm:spPr/>
      <dgm:t>
        <a:bodyPr/>
        <a:lstStyle/>
        <a:p>
          <a:endParaRPr lang="it-IT"/>
        </a:p>
      </dgm:t>
    </dgm:pt>
    <dgm:pt modelId="{BDA497E3-83A0-444B-ACF3-6797DAA8B838}" type="pres">
      <dgm:prSet presAssocID="{7CE72D55-61F3-416D-A24F-2E674971F57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995FEE36-DE80-4814-9DD4-E9FDCDD4FE30}" type="pres">
      <dgm:prSet presAssocID="{7FE0296E-9140-4DC3-8A2C-0DBE6637FBC2}" presName="composite" presStyleCnt="0"/>
      <dgm:spPr/>
    </dgm:pt>
    <dgm:pt modelId="{19B6E88F-3FCC-475F-A0D3-54E560F4F8CF}" type="pres">
      <dgm:prSet presAssocID="{7FE0296E-9140-4DC3-8A2C-0DBE6637FBC2}" presName="parTx" presStyleLbl="align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89C171F-EC11-4F68-B805-9AE91542DA23}" type="pres">
      <dgm:prSet presAssocID="{7FE0296E-9140-4DC3-8A2C-0DBE6637FBC2}" presName="desTx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CC365C9-F0AB-4F38-968B-A5C0C4426A8A}" type="pres">
      <dgm:prSet presAssocID="{A2926E95-F89B-4A49-86BB-1135D85C812D}" presName="space" presStyleCnt="0"/>
      <dgm:spPr/>
    </dgm:pt>
    <dgm:pt modelId="{FF1A6EDD-BDEB-461E-A54E-FEDFFD6A52D2}" type="pres">
      <dgm:prSet presAssocID="{BF6A578C-15F7-47E5-A7DC-4122DB9C0820}" presName="composite" presStyleCnt="0"/>
      <dgm:spPr/>
    </dgm:pt>
    <dgm:pt modelId="{5BF6E89B-4A55-42EE-94A3-CAB45A58E7D3}" type="pres">
      <dgm:prSet presAssocID="{BF6A578C-15F7-47E5-A7DC-4122DB9C0820}" presName="parTx" presStyleLbl="align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F3CF4D68-A7CE-41FF-AAD9-BDD684AA1587}" type="pres">
      <dgm:prSet presAssocID="{BF6A578C-15F7-47E5-A7DC-4122DB9C0820}" presName="desTx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66A8288-603D-49A8-8EEE-8E245A682BC1}" type="pres">
      <dgm:prSet presAssocID="{FC215781-90E8-4016-8935-19A17E43643C}" presName="space" presStyleCnt="0"/>
      <dgm:spPr/>
    </dgm:pt>
    <dgm:pt modelId="{33EDB887-C7BC-4A0D-881C-81C44F37F8A4}" type="pres">
      <dgm:prSet presAssocID="{846A47B9-5B2F-4047-8664-229528BA8709}" presName="composite" presStyleCnt="0"/>
      <dgm:spPr/>
    </dgm:pt>
    <dgm:pt modelId="{601C1150-20C5-4755-9F17-48F0E61F9970}" type="pres">
      <dgm:prSet presAssocID="{846A47B9-5B2F-4047-8664-229528BA8709}" presName="parTx" presStyleLbl="align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0A5C00F-230D-4CF6-AE3D-774686FC47F5}" type="pres">
      <dgm:prSet presAssocID="{846A47B9-5B2F-4047-8664-229528BA8709}" presName="desTx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935501F-6DC3-4F9C-8B77-2B7B9F252E7A}" type="pres">
      <dgm:prSet presAssocID="{0CA4D401-43FC-4836-8915-C86562285333}" presName="space" presStyleCnt="0"/>
      <dgm:spPr/>
    </dgm:pt>
    <dgm:pt modelId="{BE41618A-04D3-4AB1-B251-B025A078FF18}" type="pres">
      <dgm:prSet presAssocID="{2664D2FF-3F7D-4A68-B191-8D4500F3B16E}" presName="composite" presStyleCnt="0"/>
      <dgm:spPr/>
    </dgm:pt>
    <dgm:pt modelId="{66A8FADA-0B74-46CF-A33D-CFE33CFA9AD6}" type="pres">
      <dgm:prSet presAssocID="{2664D2FF-3F7D-4A68-B191-8D4500F3B16E}" presName="parTx" presStyleLbl="align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B519F83-BE24-4066-8D42-0CA997B1A4A5}" type="pres">
      <dgm:prSet presAssocID="{2664D2FF-3F7D-4A68-B191-8D4500F3B16E}" presName="desTx" presStyleLbl="align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4191958-9FC0-4CC8-9D8C-3D80B88DAEEB}" type="pres">
      <dgm:prSet presAssocID="{C871AF48-202E-4C30-8E6C-48C69E207EBF}" presName="space" presStyleCnt="0"/>
      <dgm:spPr/>
    </dgm:pt>
    <dgm:pt modelId="{2739162E-CEE3-41E5-B2C3-E62B08DE09FF}" type="pres">
      <dgm:prSet presAssocID="{273AFC48-4537-4358-9331-B8C64D5360BA}" presName="composite" presStyleCnt="0"/>
      <dgm:spPr/>
    </dgm:pt>
    <dgm:pt modelId="{16BA3712-F2D1-4E34-8C28-5B0245F4A6B4}" type="pres">
      <dgm:prSet presAssocID="{273AFC48-4537-4358-9331-B8C64D5360BA}" presName="parTx" presStyleLbl="align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E91FA16-960F-4011-9680-82F9A0CD9D90}" type="pres">
      <dgm:prSet presAssocID="{273AFC48-4537-4358-9331-B8C64D5360BA}" presName="desTx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82FB4BC5-6287-4B39-BAC2-24251C42DF20}" type="presOf" srcId="{A24BB980-63E7-4352-980F-D835C4D9F583}" destId="{A89C171F-EC11-4F68-B805-9AE91542DA23}" srcOrd="0" destOrd="2" presId="urn:microsoft.com/office/officeart/2005/8/layout/hList1"/>
    <dgm:cxn modelId="{19551206-C1D1-458F-BD61-38B1188FF9E7}" srcId="{7FE0296E-9140-4DC3-8A2C-0DBE6637FBC2}" destId="{E3BE325D-1A18-4D6A-9D02-4B75C8B394B0}" srcOrd="0" destOrd="0" parTransId="{6293AF44-D3B7-4D81-A98F-21FBC39D53D9}" sibTransId="{225418A3-B767-4661-AE1D-7C48F9BEDDD0}"/>
    <dgm:cxn modelId="{F38B2AE3-277D-4D46-B982-DCC3A3A82E96}" type="presOf" srcId="{2664D2FF-3F7D-4A68-B191-8D4500F3B16E}" destId="{66A8FADA-0B74-46CF-A33D-CFE33CFA9AD6}" srcOrd="0" destOrd="0" presId="urn:microsoft.com/office/officeart/2005/8/layout/hList1"/>
    <dgm:cxn modelId="{5338EE35-FD3D-4CA5-A585-C97C2887E5AA}" type="presOf" srcId="{7CE72D55-61F3-416D-A24F-2E674971F57A}" destId="{BDA497E3-83A0-444B-ACF3-6797DAA8B838}" srcOrd="0" destOrd="0" presId="urn:microsoft.com/office/officeart/2005/8/layout/hList1"/>
    <dgm:cxn modelId="{DCF83D42-94F4-47EE-B725-6A9698A85606}" srcId="{7CE72D55-61F3-416D-A24F-2E674971F57A}" destId="{7FE0296E-9140-4DC3-8A2C-0DBE6637FBC2}" srcOrd="0" destOrd="0" parTransId="{DEA6E4B9-CB2D-427B-B4F5-D4AA75CBA579}" sibTransId="{A2926E95-F89B-4A49-86BB-1135D85C812D}"/>
    <dgm:cxn modelId="{B6A52549-5383-4E0D-89C5-E8DD475FBCF7}" srcId="{BF6A578C-15F7-47E5-A7DC-4122DB9C0820}" destId="{A4C71F74-A9E8-4D03-A289-B9F421F66EFF}" srcOrd="0" destOrd="0" parTransId="{6A2986AB-2CE0-419C-B73F-F4109205453E}" sibTransId="{A837E6E3-0B17-43B9-915C-8A3DFD27F572}"/>
    <dgm:cxn modelId="{8E9EE845-80BA-4961-B171-193AEF080977}" srcId="{7CE72D55-61F3-416D-A24F-2E674971F57A}" destId="{BF6A578C-15F7-47E5-A7DC-4122DB9C0820}" srcOrd="1" destOrd="0" parTransId="{E92847EB-EE70-496D-A2A7-B8264898CDA2}" sibTransId="{FC215781-90E8-4016-8935-19A17E43643C}"/>
    <dgm:cxn modelId="{611F5A53-1A9E-4DD0-B58F-E4F8CFF79098}" type="presOf" srcId="{E3BE325D-1A18-4D6A-9D02-4B75C8B394B0}" destId="{A89C171F-EC11-4F68-B805-9AE91542DA23}" srcOrd="0" destOrd="0" presId="urn:microsoft.com/office/officeart/2005/8/layout/hList1"/>
    <dgm:cxn modelId="{5DC2C919-5464-4B9F-BB16-D1B83825DFE6}" srcId="{273AFC48-4537-4358-9331-B8C64D5360BA}" destId="{56A8E1A1-F969-4580-8D60-75FA1911286D}" srcOrd="0" destOrd="0" parTransId="{9BB66AA2-0C92-4EC6-90A8-58CF1FC02D2F}" sibTransId="{81E9E84B-D06F-4EB7-8543-AFE577CBE9C7}"/>
    <dgm:cxn modelId="{77A33A03-3AEC-449D-B95D-C8CF2D08C926}" type="presOf" srcId="{846A47B9-5B2F-4047-8664-229528BA8709}" destId="{601C1150-20C5-4755-9F17-48F0E61F9970}" srcOrd="0" destOrd="0" presId="urn:microsoft.com/office/officeart/2005/8/layout/hList1"/>
    <dgm:cxn modelId="{7872912E-B130-49E3-B9FB-3D20C9212902}" srcId="{2664D2FF-3F7D-4A68-B191-8D4500F3B16E}" destId="{50A1FB75-03C8-4F54-83E9-A30CAF6D779B}" srcOrd="1" destOrd="0" parTransId="{A0D430EF-8E3A-4832-ABF5-DC856FCEA870}" sibTransId="{B564BFA0-4B4F-4A8A-9696-B965302DABC2}"/>
    <dgm:cxn modelId="{EEB55770-82B8-41D8-8DA8-981D8FEA4829}" srcId="{7FE0296E-9140-4DC3-8A2C-0DBE6637FBC2}" destId="{96510F34-3284-4357-9488-9F28741AA8FD}" srcOrd="1" destOrd="0" parTransId="{6BE3902C-400D-41EA-878C-282DFB66B89B}" sibTransId="{B1D7829D-F22A-4F36-8798-A1B46079EA12}"/>
    <dgm:cxn modelId="{5DE93E8C-F64D-43BA-9A5B-4DA12E33F88C}" srcId="{7FE0296E-9140-4DC3-8A2C-0DBE6637FBC2}" destId="{A24BB980-63E7-4352-980F-D835C4D9F583}" srcOrd="2" destOrd="0" parTransId="{739CC4F5-4489-4815-9C4B-C53319C55FBB}" sibTransId="{9DF03772-45E1-4244-9F8F-B0E3622A2883}"/>
    <dgm:cxn modelId="{1B524283-2EF9-492D-B4A1-424FFF527FF7}" type="presOf" srcId="{A4C71F74-A9E8-4D03-A289-B9F421F66EFF}" destId="{F3CF4D68-A7CE-41FF-AAD9-BDD684AA1587}" srcOrd="0" destOrd="0" presId="urn:microsoft.com/office/officeart/2005/8/layout/hList1"/>
    <dgm:cxn modelId="{C06C369F-0754-4A2C-9D92-3E4D73CE618E}" type="presOf" srcId="{CA064E26-0878-41E7-A36A-049D6EF9BEA8}" destId="{C0A5C00F-230D-4CF6-AE3D-774686FC47F5}" srcOrd="0" destOrd="0" presId="urn:microsoft.com/office/officeart/2005/8/layout/hList1"/>
    <dgm:cxn modelId="{AFD07918-87F4-4C5D-B8F9-EC8C2E0A9BC2}" type="presOf" srcId="{BF6A578C-15F7-47E5-A7DC-4122DB9C0820}" destId="{5BF6E89B-4A55-42EE-94A3-CAB45A58E7D3}" srcOrd="0" destOrd="0" presId="urn:microsoft.com/office/officeart/2005/8/layout/hList1"/>
    <dgm:cxn modelId="{611769BA-AD40-4083-BE1C-B7AEA42A48D6}" srcId="{7CE72D55-61F3-416D-A24F-2E674971F57A}" destId="{2664D2FF-3F7D-4A68-B191-8D4500F3B16E}" srcOrd="3" destOrd="0" parTransId="{14069086-7CAC-43BB-8CE0-464E891C7726}" sibTransId="{C871AF48-202E-4C30-8E6C-48C69E207EBF}"/>
    <dgm:cxn modelId="{30CF65A4-E7D8-4AD9-BB25-2D4A47387E89}" type="presOf" srcId="{7FE0296E-9140-4DC3-8A2C-0DBE6637FBC2}" destId="{19B6E88F-3FCC-475F-A0D3-54E560F4F8CF}" srcOrd="0" destOrd="0" presId="urn:microsoft.com/office/officeart/2005/8/layout/hList1"/>
    <dgm:cxn modelId="{DB108679-20F2-4943-9FAE-5F4628F2EC6F}" srcId="{7CE72D55-61F3-416D-A24F-2E674971F57A}" destId="{846A47B9-5B2F-4047-8664-229528BA8709}" srcOrd="2" destOrd="0" parTransId="{49B992C9-F403-4E41-9F37-92B3E4CB0E68}" sibTransId="{0CA4D401-43FC-4836-8915-C86562285333}"/>
    <dgm:cxn modelId="{649F2E14-2A19-4611-9DE0-E9079CF124CB}" srcId="{2664D2FF-3F7D-4A68-B191-8D4500F3B16E}" destId="{BC0904BF-7A33-455B-A4E6-96FF17943C39}" srcOrd="2" destOrd="0" parTransId="{99A9DC4D-16A9-4B60-B29C-3F720F1E9BDC}" sibTransId="{E6951501-D42C-4708-9BD0-6E63ED66C2E9}"/>
    <dgm:cxn modelId="{F4C582E2-1743-4F9F-B669-A51780A71CD4}" type="presOf" srcId="{273AFC48-4537-4358-9331-B8C64D5360BA}" destId="{16BA3712-F2D1-4E34-8C28-5B0245F4A6B4}" srcOrd="0" destOrd="0" presId="urn:microsoft.com/office/officeart/2005/8/layout/hList1"/>
    <dgm:cxn modelId="{FAAC5BD2-41BA-4211-BCBF-5C83DD712AB1}" type="presOf" srcId="{96510F34-3284-4357-9488-9F28741AA8FD}" destId="{A89C171F-EC11-4F68-B805-9AE91542DA23}" srcOrd="0" destOrd="1" presId="urn:microsoft.com/office/officeart/2005/8/layout/hList1"/>
    <dgm:cxn modelId="{0A65CF3D-8274-498E-818D-656CC9A63B31}" type="presOf" srcId="{B007E6C1-24F8-4857-AAC3-AE5A2B2F4188}" destId="{2B519F83-BE24-4066-8D42-0CA997B1A4A5}" srcOrd="0" destOrd="0" presId="urn:microsoft.com/office/officeart/2005/8/layout/hList1"/>
    <dgm:cxn modelId="{34D4729E-30BF-4E66-8B64-E2A722268AD8}" type="presOf" srcId="{50A1FB75-03C8-4F54-83E9-A30CAF6D779B}" destId="{2B519F83-BE24-4066-8D42-0CA997B1A4A5}" srcOrd="0" destOrd="1" presId="urn:microsoft.com/office/officeart/2005/8/layout/hList1"/>
    <dgm:cxn modelId="{E590EEF3-CDDA-4517-BCEC-89945036A582}" srcId="{7CE72D55-61F3-416D-A24F-2E674971F57A}" destId="{273AFC48-4537-4358-9331-B8C64D5360BA}" srcOrd="4" destOrd="0" parTransId="{1719378E-AC7C-4C7A-B149-6BB79183B327}" sibTransId="{3301634A-F91D-4B57-81FB-0D93DCE98F94}"/>
    <dgm:cxn modelId="{27156FD1-9543-4CD8-B000-1E36B450F5B0}" srcId="{846A47B9-5B2F-4047-8664-229528BA8709}" destId="{CA064E26-0878-41E7-A36A-049D6EF9BEA8}" srcOrd="0" destOrd="0" parTransId="{CF1DD63F-F5CE-48ED-9F3E-F0DC0C1090F7}" sibTransId="{69072E8A-B61A-4E38-AA65-991BF4DF5643}"/>
    <dgm:cxn modelId="{39285937-2014-473E-9EC1-AFAE064D86A6}" srcId="{2664D2FF-3F7D-4A68-B191-8D4500F3B16E}" destId="{B007E6C1-24F8-4857-AAC3-AE5A2B2F4188}" srcOrd="0" destOrd="0" parTransId="{0E60C537-FD14-4BD8-B7F6-5F28F164F751}" sibTransId="{5235E133-7A9F-4D50-B7B2-58C32E261A9A}"/>
    <dgm:cxn modelId="{2F1E9549-7B95-495F-9861-3E1B7E543DD1}" type="presOf" srcId="{BC0904BF-7A33-455B-A4E6-96FF17943C39}" destId="{2B519F83-BE24-4066-8D42-0CA997B1A4A5}" srcOrd="0" destOrd="2" presId="urn:microsoft.com/office/officeart/2005/8/layout/hList1"/>
    <dgm:cxn modelId="{34C745A2-6230-4E48-AA85-83603DCE859C}" type="presOf" srcId="{56A8E1A1-F969-4580-8D60-75FA1911286D}" destId="{8E91FA16-960F-4011-9680-82F9A0CD9D90}" srcOrd="0" destOrd="0" presId="urn:microsoft.com/office/officeart/2005/8/layout/hList1"/>
    <dgm:cxn modelId="{709E69D9-02F2-4538-9E68-281678E575B4}" type="presParOf" srcId="{BDA497E3-83A0-444B-ACF3-6797DAA8B838}" destId="{995FEE36-DE80-4814-9DD4-E9FDCDD4FE30}" srcOrd="0" destOrd="0" presId="urn:microsoft.com/office/officeart/2005/8/layout/hList1"/>
    <dgm:cxn modelId="{4C5A301B-FE01-47DD-A8BB-5B58B91E283A}" type="presParOf" srcId="{995FEE36-DE80-4814-9DD4-E9FDCDD4FE30}" destId="{19B6E88F-3FCC-475F-A0D3-54E560F4F8CF}" srcOrd="0" destOrd="0" presId="urn:microsoft.com/office/officeart/2005/8/layout/hList1"/>
    <dgm:cxn modelId="{27F3A9AA-4D91-4947-B961-710E5E96CD9D}" type="presParOf" srcId="{995FEE36-DE80-4814-9DD4-E9FDCDD4FE30}" destId="{A89C171F-EC11-4F68-B805-9AE91542DA23}" srcOrd="1" destOrd="0" presId="urn:microsoft.com/office/officeart/2005/8/layout/hList1"/>
    <dgm:cxn modelId="{86D3E8AF-CEE8-40D7-8E29-6E4C3BED2BBE}" type="presParOf" srcId="{BDA497E3-83A0-444B-ACF3-6797DAA8B838}" destId="{0CC365C9-F0AB-4F38-968B-A5C0C4426A8A}" srcOrd="1" destOrd="0" presId="urn:microsoft.com/office/officeart/2005/8/layout/hList1"/>
    <dgm:cxn modelId="{BA5A71BC-F501-4EAA-8E25-42A268343723}" type="presParOf" srcId="{BDA497E3-83A0-444B-ACF3-6797DAA8B838}" destId="{FF1A6EDD-BDEB-461E-A54E-FEDFFD6A52D2}" srcOrd="2" destOrd="0" presId="urn:microsoft.com/office/officeart/2005/8/layout/hList1"/>
    <dgm:cxn modelId="{D29DA953-228D-4D1E-BA30-0F03A1CD43E2}" type="presParOf" srcId="{FF1A6EDD-BDEB-461E-A54E-FEDFFD6A52D2}" destId="{5BF6E89B-4A55-42EE-94A3-CAB45A58E7D3}" srcOrd="0" destOrd="0" presId="urn:microsoft.com/office/officeart/2005/8/layout/hList1"/>
    <dgm:cxn modelId="{A60CA393-819A-4856-B7C1-69441C4578D2}" type="presParOf" srcId="{FF1A6EDD-BDEB-461E-A54E-FEDFFD6A52D2}" destId="{F3CF4D68-A7CE-41FF-AAD9-BDD684AA1587}" srcOrd="1" destOrd="0" presId="urn:microsoft.com/office/officeart/2005/8/layout/hList1"/>
    <dgm:cxn modelId="{66C9E184-C640-4EA2-9333-325FDEB59D05}" type="presParOf" srcId="{BDA497E3-83A0-444B-ACF3-6797DAA8B838}" destId="{A66A8288-603D-49A8-8EEE-8E245A682BC1}" srcOrd="3" destOrd="0" presId="urn:microsoft.com/office/officeart/2005/8/layout/hList1"/>
    <dgm:cxn modelId="{682BC9D1-0197-409F-BCCA-688C573C3F2E}" type="presParOf" srcId="{BDA497E3-83A0-444B-ACF3-6797DAA8B838}" destId="{33EDB887-C7BC-4A0D-881C-81C44F37F8A4}" srcOrd="4" destOrd="0" presId="urn:microsoft.com/office/officeart/2005/8/layout/hList1"/>
    <dgm:cxn modelId="{EA84C7E4-CD6E-4DAD-A3CB-C7721BFB8CFA}" type="presParOf" srcId="{33EDB887-C7BC-4A0D-881C-81C44F37F8A4}" destId="{601C1150-20C5-4755-9F17-48F0E61F9970}" srcOrd="0" destOrd="0" presId="urn:microsoft.com/office/officeart/2005/8/layout/hList1"/>
    <dgm:cxn modelId="{5CF92BAC-EFB3-4AA1-B605-306259C5185E}" type="presParOf" srcId="{33EDB887-C7BC-4A0D-881C-81C44F37F8A4}" destId="{C0A5C00F-230D-4CF6-AE3D-774686FC47F5}" srcOrd="1" destOrd="0" presId="urn:microsoft.com/office/officeart/2005/8/layout/hList1"/>
    <dgm:cxn modelId="{0757FBE9-86CA-4BFB-A10E-B4BF78BB04A5}" type="presParOf" srcId="{BDA497E3-83A0-444B-ACF3-6797DAA8B838}" destId="{8935501F-6DC3-4F9C-8B77-2B7B9F252E7A}" srcOrd="5" destOrd="0" presId="urn:microsoft.com/office/officeart/2005/8/layout/hList1"/>
    <dgm:cxn modelId="{83AF8BDB-5171-4B53-814F-286708EE6868}" type="presParOf" srcId="{BDA497E3-83A0-444B-ACF3-6797DAA8B838}" destId="{BE41618A-04D3-4AB1-B251-B025A078FF18}" srcOrd="6" destOrd="0" presId="urn:microsoft.com/office/officeart/2005/8/layout/hList1"/>
    <dgm:cxn modelId="{2AD5060F-B465-43AD-B861-0F24E79710E7}" type="presParOf" srcId="{BE41618A-04D3-4AB1-B251-B025A078FF18}" destId="{66A8FADA-0B74-46CF-A33D-CFE33CFA9AD6}" srcOrd="0" destOrd="0" presId="urn:microsoft.com/office/officeart/2005/8/layout/hList1"/>
    <dgm:cxn modelId="{938F75F5-8116-43F4-804B-3B04713907C5}" type="presParOf" srcId="{BE41618A-04D3-4AB1-B251-B025A078FF18}" destId="{2B519F83-BE24-4066-8D42-0CA997B1A4A5}" srcOrd="1" destOrd="0" presId="urn:microsoft.com/office/officeart/2005/8/layout/hList1"/>
    <dgm:cxn modelId="{DF887271-B34D-4BCA-9A21-E8A4D21AC4E7}" type="presParOf" srcId="{BDA497E3-83A0-444B-ACF3-6797DAA8B838}" destId="{24191958-9FC0-4CC8-9D8C-3D80B88DAEEB}" srcOrd="7" destOrd="0" presId="urn:microsoft.com/office/officeart/2005/8/layout/hList1"/>
    <dgm:cxn modelId="{4633397E-84A9-4674-9577-6C343AE8C4F5}" type="presParOf" srcId="{BDA497E3-83A0-444B-ACF3-6797DAA8B838}" destId="{2739162E-CEE3-41E5-B2C3-E62B08DE09FF}" srcOrd="8" destOrd="0" presId="urn:microsoft.com/office/officeart/2005/8/layout/hList1"/>
    <dgm:cxn modelId="{5B91AC24-5AE1-4CB6-82CB-B68051CDF95C}" type="presParOf" srcId="{2739162E-CEE3-41E5-B2C3-E62B08DE09FF}" destId="{16BA3712-F2D1-4E34-8C28-5B0245F4A6B4}" srcOrd="0" destOrd="0" presId="urn:microsoft.com/office/officeart/2005/8/layout/hList1"/>
    <dgm:cxn modelId="{D98329CE-9F42-4953-AF33-11690F72C1C1}" type="presParOf" srcId="{2739162E-CEE3-41E5-B2C3-E62B08DE09FF}" destId="{8E91FA16-960F-4011-9680-82F9A0CD9D90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01F99DA-0B80-4060-A9D6-CE2496F8B8F1}" type="doc">
      <dgm:prSet loTypeId="urn:microsoft.com/office/officeart/2005/8/layout/pList2" loCatId="picture" qsTypeId="urn:microsoft.com/office/officeart/2005/8/quickstyle/simple1" qsCatId="simple" csTypeId="urn:microsoft.com/office/officeart/2005/8/colors/accent1_3" csCatId="accent1" phldr="1"/>
      <dgm:spPr/>
    </dgm:pt>
    <dgm:pt modelId="{39B24D07-6079-4875-AD00-E69D2E14D874}">
      <dgm:prSet phldrT="[Testo]"/>
      <dgm:spPr/>
      <dgm:t>
        <a:bodyPr/>
        <a:lstStyle/>
        <a:p>
          <a:r>
            <a:rPr lang="en-US" noProof="0" dirty="0" err="1" smtClean="0"/>
            <a:t>Attributi</a:t>
          </a:r>
          <a:r>
            <a:rPr lang="en-US" noProof="0" dirty="0" smtClean="0"/>
            <a:t> e </a:t>
          </a:r>
          <a:r>
            <a:rPr lang="en-US" noProof="0" dirty="0" err="1" smtClean="0"/>
            <a:t>indicatori</a:t>
          </a:r>
          <a:r>
            <a:rPr lang="en-US" noProof="0" dirty="0" smtClean="0"/>
            <a:t> </a:t>
          </a:r>
          <a:r>
            <a:rPr lang="en-US" noProof="0" dirty="0" err="1" smtClean="0"/>
            <a:t>anagrafici</a:t>
          </a:r>
          <a:endParaRPr lang="en-US" noProof="0" dirty="0"/>
        </a:p>
      </dgm:t>
    </dgm:pt>
    <dgm:pt modelId="{99E7039F-221F-4DFD-9F60-BCC15DF6308E}" type="parTrans" cxnId="{874BC0BF-5A59-4EEB-9212-686413BF40AE}">
      <dgm:prSet/>
      <dgm:spPr/>
      <dgm:t>
        <a:bodyPr/>
        <a:lstStyle/>
        <a:p>
          <a:endParaRPr lang="it-IT"/>
        </a:p>
      </dgm:t>
    </dgm:pt>
    <dgm:pt modelId="{3C80E9A8-0D36-4B4F-ABD0-3FB114C150E0}" type="sibTrans" cxnId="{874BC0BF-5A59-4EEB-9212-686413BF40AE}">
      <dgm:prSet/>
      <dgm:spPr/>
      <dgm:t>
        <a:bodyPr/>
        <a:lstStyle/>
        <a:p>
          <a:endParaRPr lang="it-IT"/>
        </a:p>
      </dgm:t>
    </dgm:pt>
    <dgm:pt modelId="{A266E07D-E77F-4742-818B-F15ECCA9DC75}">
      <dgm:prSet phldrT="[Testo]"/>
      <dgm:spPr/>
      <dgm:t>
        <a:bodyPr/>
        <a:lstStyle/>
        <a:p>
          <a:r>
            <a:rPr lang="en-US" noProof="0" dirty="0" smtClean="0"/>
            <a:t>Name </a:t>
          </a:r>
          <a:endParaRPr lang="en-US" noProof="0" dirty="0"/>
        </a:p>
      </dgm:t>
    </dgm:pt>
    <dgm:pt modelId="{729909BD-919B-4275-A318-98932C5D09FF}" type="parTrans" cxnId="{656B3B86-114E-4E78-9A71-7EC3F0478ECB}">
      <dgm:prSet/>
      <dgm:spPr/>
      <dgm:t>
        <a:bodyPr/>
        <a:lstStyle/>
        <a:p>
          <a:endParaRPr lang="it-IT"/>
        </a:p>
      </dgm:t>
    </dgm:pt>
    <dgm:pt modelId="{0CD7690E-7315-4759-B778-32E3E4287DAC}" type="sibTrans" cxnId="{656B3B86-114E-4E78-9A71-7EC3F0478ECB}">
      <dgm:prSet/>
      <dgm:spPr/>
      <dgm:t>
        <a:bodyPr/>
        <a:lstStyle/>
        <a:p>
          <a:endParaRPr lang="it-IT"/>
        </a:p>
      </dgm:t>
    </dgm:pt>
    <dgm:pt modelId="{B4A1604E-E036-4433-B39A-4980FAA5B202}">
      <dgm:prSet phldrT="[Testo]"/>
      <dgm:spPr/>
      <dgm:t>
        <a:bodyPr/>
        <a:lstStyle/>
        <a:p>
          <a:r>
            <a:rPr lang="en-US" noProof="0" dirty="0" smtClean="0"/>
            <a:t>Address</a:t>
          </a:r>
          <a:endParaRPr lang="en-US" noProof="0" dirty="0"/>
        </a:p>
      </dgm:t>
    </dgm:pt>
    <dgm:pt modelId="{02335FEC-7338-4B14-804D-D94A2A32C856}" type="parTrans" cxnId="{A92B414D-C46F-4A96-BE11-546270872B15}">
      <dgm:prSet/>
      <dgm:spPr/>
      <dgm:t>
        <a:bodyPr/>
        <a:lstStyle/>
        <a:p>
          <a:endParaRPr lang="it-IT"/>
        </a:p>
      </dgm:t>
    </dgm:pt>
    <dgm:pt modelId="{7DFDD6D0-9C02-4288-A4C5-CA7CC5C8CC7B}" type="sibTrans" cxnId="{A92B414D-C46F-4A96-BE11-546270872B15}">
      <dgm:prSet/>
      <dgm:spPr/>
      <dgm:t>
        <a:bodyPr/>
        <a:lstStyle/>
        <a:p>
          <a:endParaRPr lang="it-IT"/>
        </a:p>
      </dgm:t>
    </dgm:pt>
    <dgm:pt modelId="{135F3198-98BD-414D-95CD-3DA5E23AF6F3}">
      <dgm:prSet phldrT="[Testo]"/>
      <dgm:spPr/>
      <dgm:t>
        <a:bodyPr/>
        <a:lstStyle/>
        <a:p>
          <a:r>
            <a:rPr lang="en-US" noProof="0" dirty="0" smtClean="0"/>
            <a:t>Flag listed  /supervised</a:t>
          </a:r>
          <a:endParaRPr lang="en-US" noProof="0" dirty="0"/>
        </a:p>
      </dgm:t>
    </dgm:pt>
    <dgm:pt modelId="{D06F485D-3EDB-4864-AFA2-1F5BC58DB4F2}" type="parTrans" cxnId="{02646517-27E0-4241-A5C6-A426D613799A}">
      <dgm:prSet/>
      <dgm:spPr/>
      <dgm:t>
        <a:bodyPr/>
        <a:lstStyle/>
        <a:p>
          <a:endParaRPr lang="it-IT"/>
        </a:p>
      </dgm:t>
    </dgm:pt>
    <dgm:pt modelId="{388714E2-149B-47FD-A69C-F04A7C88BDC1}" type="sibTrans" cxnId="{02646517-27E0-4241-A5C6-A426D613799A}">
      <dgm:prSet/>
      <dgm:spPr/>
      <dgm:t>
        <a:bodyPr/>
        <a:lstStyle/>
        <a:p>
          <a:endParaRPr lang="it-IT"/>
        </a:p>
      </dgm:t>
    </dgm:pt>
    <dgm:pt modelId="{CF9ED236-AD4E-468E-B878-9942DF62A37A}">
      <dgm:prSet phldrT="[Testo]"/>
      <dgm:spPr/>
      <dgm:t>
        <a:bodyPr/>
        <a:lstStyle/>
        <a:p>
          <a:r>
            <a:rPr lang="en-US" noProof="0" dirty="0" smtClean="0"/>
            <a:t>Date of birth</a:t>
          </a:r>
          <a:endParaRPr lang="en-US" noProof="0" dirty="0"/>
        </a:p>
      </dgm:t>
    </dgm:pt>
    <dgm:pt modelId="{B6A0AB00-3F65-4BF1-A51D-477549CD7D73}" type="parTrans" cxnId="{07855B33-2617-4C92-B1AF-0EB72D994E33}">
      <dgm:prSet/>
      <dgm:spPr/>
      <dgm:t>
        <a:bodyPr/>
        <a:lstStyle/>
        <a:p>
          <a:endParaRPr lang="it-IT"/>
        </a:p>
      </dgm:t>
    </dgm:pt>
    <dgm:pt modelId="{E1463810-9F04-4651-915A-24D4537214C8}" type="sibTrans" cxnId="{07855B33-2617-4C92-B1AF-0EB72D994E33}">
      <dgm:prSet/>
      <dgm:spPr/>
      <dgm:t>
        <a:bodyPr/>
        <a:lstStyle/>
        <a:p>
          <a:endParaRPr lang="it-IT"/>
        </a:p>
      </dgm:t>
    </dgm:pt>
    <dgm:pt modelId="{F82DCCA5-A1FC-4993-8020-B25EFBBD99A0}">
      <dgm:prSet phldrT="[Testo]"/>
      <dgm:spPr/>
      <dgm:t>
        <a:bodyPr/>
        <a:lstStyle/>
        <a:p>
          <a:r>
            <a:rPr lang="en-US" noProof="0" dirty="0" smtClean="0"/>
            <a:t> . . . 	</a:t>
          </a:r>
          <a:endParaRPr lang="en-US" noProof="0" dirty="0"/>
        </a:p>
      </dgm:t>
    </dgm:pt>
    <dgm:pt modelId="{CB60CF6D-63CD-4D4F-8A26-FF7B0365C09E}" type="parTrans" cxnId="{AB4C2F5D-44E6-4008-95C2-23763D00CD87}">
      <dgm:prSet/>
      <dgm:spPr/>
      <dgm:t>
        <a:bodyPr/>
        <a:lstStyle/>
        <a:p>
          <a:endParaRPr lang="it-IT"/>
        </a:p>
      </dgm:t>
    </dgm:pt>
    <dgm:pt modelId="{2060E9EF-E94B-47E4-B488-206FF5E895CA}" type="sibTrans" cxnId="{AB4C2F5D-44E6-4008-95C2-23763D00CD87}">
      <dgm:prSet/>
      <dgm:spPr/>
      <dgm:t>
        <a:bodyPr/>
        <a:lstStyle/>
        <a:p>
          <a:endParaRPr lang="it-IT"/>
        </a:p>
      </dgm:t>
    </dgm:pt>
    <dgm:pt modelId="{CF7ECF62-F51B-4C12-A11C-A41A8DFF8595}">
      <dgm:prSet phldrT="[Testo]" custT="1"/>
      <dgm:spPr/>
      <dgm:t>
        <a:bodyPr/>
        <a:lstStyle/>
        <a:p>
          <a:r>
            <a:rPr lang="en-US" sz="1600" noProof="0" dirty="0" err="1" smtClean="0"/>
            <a:t>Variabili</a:t>
          </a:r>
          <a:r>
            <a:rPr lang="en-US" sz="1600" noProof="0" dirty="0" smtClean="0"/>
            <a:t> quantitative </a:t>
          </a:r>
          <a:r>
            <a:rPr lang="en-US" sz="1600" noProof="0" dirty="0" err="1" smtClean="0"/>
            <a:t>statistiche</a:t>
          </a:r>
          <a:endParaRPr lang="en-US" sz="1600" noProof="0" dirty="0"/>
        </a:p>
      </dgm:t>
    </dgm:pt>
    <dgm:pt modelId="{F68D75C3-C0A3-4216-B578-2AD39AEF3CED}" type="parTrans" cxnId="{746B41E1-B313-47EF-AC98-EB5A090E49F7}">
      <dgm:prSet/>
      <dgm:spPr/>
      <dgm:t>
        <a:bodyPr/>
        <a:lstStyle/>
        <a:p>
          <a:endParaRPr lang="it-IT"/>
        </a:p>
      </dgm:t>
    </dgm:pt>
    <dgm:pt modelId="{5635FB08-8167-4CA0-93A8-A89533E6584F}" type="sibTrans" cxnId="{746B41E1-B313-47EF-AC98-EB5A090E49F7}">
      <dgm:prSet/>
      <dgm:spPr/>
      <dgm:t>
        <a:bodyPr/>
        <a:lstStyle/>
        <a:p>
          <a:endParaRPr lang="it-IT"/>
        </a:p>
      </dgm:t>
    </dgm:pt>
    <dgm:pt modelId="{860401DE-DF3F-4FA7-8F6F-82A7D9477862}">
      <dgm:prSet phldrT="[Testo]" custT="1"/>
      <dgm:spPr/>
      <dgm:t>
        <a:bodyPr/>
        <a:lstStyle/>
        <a:p>
          <a:r>
            <a:rPr lang="en-US" sz="1400" noProof="0" dirty="0" smtClean="0"/>
            <a:t>Total  solo balance sheet (Reg. BCE)</a:t>
          </a:r>
          <a:endParaRPr lang="en-US" sz="1400" noProof="0" dirty="0"/>
        </a:p>
      </dgm:t>
    </dgm:pt>
    <dgm:pt modelId="{319CF25A-AF41-4B0F-ACDB-54F64CAFACAF}" type="parTrans" cxnId="{1F6245D6-8FA7-4D86-8D4C-BEE91322D3B1}">
      <dgm:prSet/>
      <dgm:spPr/>
      <dgm:t>
        <a:bodyPr/>
        <a:lstStyle/>
        <a:p>
          <a:endParaRPr lang="it-IT"/>
        </a:p>
      </dgm:t>
    </dgm:pt>
    <dgm:pt modelId="{DE97283E-4789-4A39-B43D-63475003542A}" type="sibTrans" cxnId="{1F6245D6-8FA7-4D86-8D4C-BEE91322D3B1}">
      <dgm:prSet/>
      <dgm:spPr/>
      <dgm:t>
        <a:bodyPr/>
        <a:lstStyle/>
        <a:p>
          <a:endParaRPr lang="it-IT"/>
        </a:p>
      </dgm:t>
    </dgm:pt>
    <dgm:pt modelId="{3CB4774E-3A78-4FF4-ABF4-38131444DC93}">
      <dgm:prSet phldrT="[Testo]" custT="1"/>
      <dgm:spPr/>
      <dgm:t>
        <a:bodyPr/>
        <a:lstStyle/>
        <a:p>
          <a:r>
            <a:rPr lang="en-US" sz="1400" noProof="0" dirty="0" smtClean="0"/>
            <a:t>Total employment (in FTE)</a:t>
          </a:r>
          <a:endParaRPr lang="en-US" sz="1400" noProof="0" dirty="0"/>
        </a:p>
      </dgm:t>
    </dgm:pt>
    <dgm:pt modelId="{F20269AA-D0FE-4772-A7FC-1D1763101504}" type="parTrans" cxnId="{4E9340D6-D5E4-4EA2-8456-7FFB60BF8980}">
      <dgm:prSet/>
      <dgm:spPr/>
      <dgm:t>
        <a:bodyPr/>
        <a:lstStyle/>
        <a:p>
          <a:endParaRPr lang="it-IT"/>
        </a:p>
      </dgm:t>
    </dgm:pt>
    <dgm:pt modelId="{432D962D-472A-42D2-B015-BB15FB0D3B83}" type="sibTrans" cxnId="{4E9340D6-D5E4-4EA2-8456-7FFB60BF8980}">
      <dgm:prSet/>
      <dgm:spPr/>
      <dgm:t>
        <a:bodyPr/>
        <a:lstStyle/>
        <a:p>
          <a:endParaRPr lang="it-IT"/>
        </a:p>
      </dgm:t>
    </dgm:pt>
    <dgm:pt modelId="{BC6FDB2B-EBBA-499F-A9AA-109512024324}">
      <dgm:prSet phldrT="[Testo]"/>
      <dgm:spPr/>
      <dgm:t>
        <a:bodyPr/>
        <a:lstStyle/>
        <a:p>
          <a:r>
            <a:rPr lang="en-US" noProof="0" dirty="0" smtClean="0"/>
            <a:t>TAX code</a:t>
          </a:r>
          <a:endParaRPr lang="en-US" noProof="0" dirty="0"/>
        </a:p>
      </dgm:t>
    </dgm:pt>
    <dgm:pt modelId="{63900423-4D59-466C-86DC-89D98EC8D53C}" type="parTrans" cxnId="{C141621B-0EA7-4264-81CD-837F7948E9F8}">
      <dgm:prSet/>
      <dgm:spPr/>
      <dgm:t>
        <a:bodyPr/>
        <a:lstStyle/>
        <a:p>
          <a:endParaRPr lang="it-IT"/>
        </a:p>
      </dgm:t>
    </dgm:pt>
    <dgm:pt modelId="{A30B6912-7AC4-4F6E-A6DB-2D3D6E7616BA}" type="sibTrans" cxnId="{C141621B-0EA7-4264-81CD-837F7948E9F8}">
      <dgm:prSet/>
      <dgm:spPr/>
      <dgm:t>
        <a:bodyPr/>
        <a:lstStyle/>
        <a:p>
          <a:endParaRPr lang="it-IT"/>
        </a:p>
      </dgm:t>
    </dgm:pt>
    <dgm:pt modelId="{C13970E2-1691-43AD-BB71-76DCC622F8BF}">
      <dgm:prSet phldrT="[Testo]" custT="1"/>
      <dgm:spPr/>
      <dgm:t>
        <a:bodyPr/>
        <a:lstStyle/>
        <a:p>
          <a:r>
            <a:rPr lang="en-US" sz="1400" noProof="0" dirty="0" smtClean="0"/>
            <a:t>Gross premiums written</a:t>
          </a:r>
          <a:endParaRPr lang="en-US" sz="1400" noProof="0" dirty="0"/>
        </a:p>
      </dgm:t>
    </dgm:pt>
    <dgm:pt modelId="{07610543-5240-43EA-99EA-491F3808280C}" type="parTrans" cxnId="{2275D9C4-A470-4431-85DA-52676C7CB438}">
      <dgm:prSet/>
      <dgm:spPr/>
      <dgm:t>
        <a:bodyPr/>
        <a:lstStyle/>
        <a:p>
          <a:endParaRPr lang="it-IT"/>
        </a:p>
      </dgm:t>
    </dgm:pt>
    <dgm:pt modelId="{0A127410-81BD-4193-AB06-5B3887367485}" type="sibTrans" cxnId="{2275D9C4-A470-4431-85DA-52676C7CB438}">
      <dgm:prSet/>
      <dgm:spPr/>
      <dgm:t>
        <a:bodyPr/>
        <a:lstStyle/>
        <a:p>
          <a:endParaRPr lang="it-IT"/>
        </a:p>
      </dgm:t>
    </dgm:pt>
    <dgm:pt modelId="{25C22BA5-31BD-4C5F-ACAB-4097CD776C36}">
      <dgm:prSet phldrT="[Testo]"/>
      <dgm:spPr/>
      <dgm:t>
        <a:bodyPr/>
        <a:lstStyle/>
        <a:p>
          <a:r>
            <a:rPr lang="en-US" noProof="0" dirty="0" err="1" smtClean="0"/>
            <a:t>Nace</a:t>
          </a:r>
          <a:r>
            <a:rPr lang="en-US" noProof="0" dirty="0" smtClean="0"/>
            <a:t> </a:t>
          </a:r>
          <a:endParaRPr lang="en-US" noProof="0" dirty="0"/>
        </a:p>
      </dgm:t>
    </dgm:pt>
    <dgm:pt modelId="{F0D0E445-40CE-4CCB-BDE6-9A29FD245F64}" type="parTrans" cxnId="{ACC73C24-47D3-468A-B189-09AE6EF5E396}">
      <dgm:prSet/>
      <dgm:spPr/>
      <dgm:t>
        <a:bodyPr/>
        <a:lstStyle/>
        <a:p>
          <a:endParaRPr lang="it-IT"/>
        </a:p>
      </dgm:t>
    </dgm:pt>
    <dgm:pt modelId="{9F53F995-FEC5-473F-A8C9-01611E73B2B9}" type="sibTrans" cxnId="{ACC73C24-47D3-468A-B189-09AE6EF5E396}">
      <dgm:prSet/>
      <dgm:spPr/>
      <dgm:t>
        <a:bodyPr/>
        <a:lstStyle/>
        <a:p>
          <a:endParaRPr lang="it-IT"/>
        </a:p>
      </dgm:t>
    </dgm:pt>
    <dgm:pt modelId="{7601506E-B74E-4ED2-A1EB-280968825F0F}">
      <dgm:prSet phldrT="[Testo]"/>
      <dgm:spPr/>
      <dgm:t>
        <a:bodyPr/>
        <a:lstStyle/>
        <a:p>
          <a:r>
            <a:rPr lang="en-US" noProof="0" dirty="0" smtClean="0"/>
            <a:t>Flag subject to Solvency II</a:t>
          </a:r>
          <a:endParaRPr lang="en-US" noProof="0" dirty="0"/>
        </a:p>
      </dgm:t>
    </dgm:pt>
    <dgm:pt modelId="{746A66B6-8E53-4AFF-94F3-316ACCF21CA1}" type="parTrans" cxnId="{5B6F2B99-F62D-41DD-B166-16AD2855E054}">
      <dgm:prSet/>
      <dgm:spPr/>
      <dgm:t>
        <a:bodyPr/>
        <a:lstStyle/>
        <a:p>
          <a:endParaRPr lang="it-IT"/>
        </a:p>
      </dgm:t>
    </dgm:pt>
    <dgm:pt modelId="{BBCF1082-56BE-4EF4-82C7-14CB9AE529FF}" type="sibTrans" cxnId="{5B6F2B99-F62D-41DD-B166-16AD2855E054}">
      <dgm:prSet/>
      <dgm:spPr/>
      <dgm:t>
        <a:bodyPr/>
        <a:lstStyle/>
        <a:p>
          <a:endParaRPr lang="it-IT"/>
        </a:p>
      </dgm:t>
    </dgm:pt>
    <dgm:pt modelId="{0571A465-5261-459D-AB99-7E32C99CFF61}">
      <dgm:prSet phldrT="[Testo]"/>
      <dgm:spPr/>
      <dgm:t>
        <a:bodyPr/>
        <a:lstStyle/>
        <a:p>
          <a:r>
            <a:rPr lang="en-US" noProof="0" dirty="0" smtClean="0"/>
            <a:t>Sector /subsector</a:t>
          </a:r>
          <a:endParaRPr lang="en-US" noProof="0" dirty="0"/>
        </a:p>
      </dgm:t>
    </dgm:pt>
    <dgm:pt modelId="{1F49F956-55E2-44A9-96FF-3FD6996D875C}" type="parTrans" cxnId="{0583C044-B275-4FD3-8B71-D2A99B64F282}">
      <dgm:prSet/>
      <dgm:spPr/>
      <dgm:t>
        <a:bodyPr/>
        <a:lstStyle/>
        <a:p>
          <a:endParaRPr lang="it-IT"/>
        </a:p>
      </dgm:t>
    </dgm:pt>
    <dgm:pt modelId="{A055BAB0-655C-421E-A8D2-C91942124C6D}" type="sibTrans" cxnId="{0583C044-B275-4FD3-8B71-D2A99B64F282}">
      <dgm:prSet/>
      <dgm:spPr/>
      <dgm:t>
        <a:bodyPr/>
        <a:lstStyle/>
        <a:p>
          <a:endParaRPr lang="it-IT"/>
        </a:p>
      </dgm:t>
    </dgm:pt>
    <dgm:pt modelId="{C75A5944-A098-436C-A97C-36373339C751}">
      <dgm:prSet phldrT="[Testo]"/>
      <dgm:spPr/>
      <dgm:t>
        <a:bodyPr/>
        <a:lstStyle/>
        <a:p>
          <a:r>
            <a:rPr lang="en-US" noProof="0" dirty="0" smtClean="0"/>
            <a:t>Activity status</a:t>
          </a:r>
          <a:endParaRPr lang="en-US" noProof="0" dirty="0"/>
        </a:p>
      </dgm:t>
    </dgm:pt>
    <dgm:pt modelId="{AFD6F228-3B2B-4016-831A-9A67D3173772}" type="parTrans" cxnId="{C983E07E-6386-4A51-9F64-D7423DF5EC75}">
      <dgm:prSet/>
      <dgm:spPr/>
      <dgm:t>
        <a:bodyPr/>
        <a:lstStyle/>
        <a:p>
          <a:endParaRPr lang="it-IT"/>
        </a:p>
      </dgm:t>
    </dgm:pt>
    <dgm:pt modelId="{0982CF0A-4F41-41C2-AE68-14A69A74DFEE}" type="sibTrans" cxnId="{C983E07E-6386-4A51-9F64-D7423DF5EC75}">
      <dgm:prSet/>
      <dgm:spPr/>
      <dgm:t>
        <a:bodyPr/>
        <a:lstStyle/>
        <a:p>
          <a:endParaRPr lang="it-IT"/>
        </a:p>
      </dgm:t>
    </dgm:pt>
    <dgm:pt modelId="{2D57F628-5579-489D-820E-950748F19417}">
      <dgm:prSet phldrT="[Testo]"/>
      <dgm:spPr/>
      <dgm:t>
        <a:bodyPr/>
        <a:lstStyle/>
        <a:p>
          <a:r>
            <a:rPr lang="en-US" noProof="0" dirty="0" err="1" smtClean="0"/>
            <a:t>Eventi</a:t>
          </a:r>
          <a:r>
            <a:rPr lang="en-US" noProof="0" dirty="0" smtClean="0"/>
            <a:t> </a:t>
          </a:r>
          <a:r>
            <a:rPr lang="en-US" noProof="0" dirty="0" err="1" smtClean="0"/>
            <a:t>societari</a:t>
          </a:r>
          <a:endParaRPr lang="en-US" noProof="0" dirty="0"/>
        </a:p>
      </dgm:t>
    </dgm:pt>
    <dgm:pt modelId="{BA801DEE-A518-4A0A-B4E0-3BD252D2FC89}" type="parTrans" cxnId="{06E8D169-6041-4ED5-A560-11E837AB6AD5}">
      <dgm:prSet/>
      <dgm:spPr/>
      <dgm:t>
        <a:bodyPr/>
        <a:lstStyle/>
        <a:p>
          <a:endParaRPr lang="it-IT"/>
        </a:p>
      </dgm:t>
    </dgm:pt>
    <dgm:pt modelId="{530DE376-E7D3-4B51-B90E-B368BB92D5A4}" type="sibTrans" cxnId="{06E8D169-6041-4ED5-A560-11E837AB6AD5}">
      <dgm:prSet/>
      <dgm:spPr/>
      <dgm:t>
        <a:bodyPr/>
        <a:lstStyle/>
        <a:p>
          <a:endParaRPr lang="it-IT"/>
        </a:p>
      </dgm:t>
    </dgm:pt>
    <dgm:pt modelId="{CD0FCCB9-7F22-4625-9AA2-B29D7119F782}">
      <dgm:prSet phldrT="[Testo]"/>
      <dgm:spPr/>
      <dgm:t>
        <a:bodyPr/>
        <a:lstStyle/>
        <a:p>
          <a:r>
            <a:rPr lang="en-US" noProof="0" dirty="0" smtClean="0"/>
            <a:t>Link between branch and its head office</a:t>
          </a:r>
          <a:endParaRPr lang="en-US" noProof="0" dirty="0"/>
        </a:p>
      </dgm:t>
    </dgm:pt>
    <dgm:pt modelId="{6E52A3CE-A891-4AA1-B110-B159453DAED0}" type="parTrans" cxnId="{C0C975D7-D470-4375-8DEB-DF17F9229F18}">
      <dgm:prSet/>
      <dgm:spPr/>
      <dgm:t>
        <a:bodyPr/>
        <a:lstStyle/>
        <a:p>
          <a:endParaRPr lang="it-IT"/>
        </a:p>
      </dgm:t>
    </dgm:pt>
    <dgm:pt modelId="{FB356EC9-0DC9-4549-8FBD-96FBEC0EA075}" type="sibTrans" cxnId="{C0C975D7-D470-4375-8DEB-DF17F9229F18}">
      <dgm:prSet/>
      <dgm:spPr/>
      <dgm:t>
        <a:bodyPr/>
        <a:lstStyle/>
        <a:p>
          <a:endParaRPr lang="it-IT"/>
        </a:p>
      </dgm:t>
    </dgm:pt>
    <dgm:pt modelId="{9B3C695B-3B4C-4C20-AD99-99CFD966384C}" type="pres">
      <dgm:prSet presAssocID="{901F99DA-0B80-4060-A9D6-CE2496F8B8F1}" presName="Name0" presStyleCnt="0">
        <dgm:presLayoutVars>
          <dgm:dir/>
          <dgm:resizeHandles val="exact"/>
        </dgm:presLayoutVars>
      </dgm:prSet>
      <dgm:spPr/>
    </dgm:pt>
    <dgm:pt modelId="{B91BBE02-3D82-40A0-ACE1-A4A19EF8CEFE}" type="pres">
      <dgm:prSet presAssocID="{901F99DA-0B80-4060-A9D6-CE2496F8B8F1}" presName="bkgdShp" presStyleLbl="alignAccFollowNode1" presStyleIdx="0" presStyleCnt="1"/>
      <dgm:spPr/>
      <dgm:t>
        <a:bodyPr/>
        <a:lstStyle/>
        <a:p>
          <a:endParaRPr lang="it-IT"/>
        </a:p>
      </dgm:t>
    </dgm:pt>
    <dgm:pt modelId="{F784ED6A-BF4F-4142-9C1B-227E49520E42}" type="pres">
      <dgm:prSet presAssocID="{901F99DA-0B80-4060-A9D6-CE2496F8B8F1}" presName="linComp" presStyleCnt="0"/>
      <dgm:spPr/>
    </dgm:pt>
    <dgm:pt modelId="{582D7CB7-39D1-4986-9BFB-AFFF34969210}" type="pres">
      <dgm:prSet presAssocID="{39B24D07-6079-4875-AD00-E69D2E14D874}" presName="compNode" presStyleCnt="0"/>
      <dgm:spPr/>
    </dgm:pt>
    <dgm:pt modelId="{82538ED2-8653-4137-A86D-C3278563EBBC}" type="pres">
      <dgm:prSet presAssocID="{39B24D07-6079-4875-AD00-E69D2E14D874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DCEE8ADB-1943-4BE4-B232-BCE1A5CED690}" type="pres">
      <dgm:prSet presAssocID="{39B24D07-6079-4875-AD00-E69D2E14D874}" presName="invisiNode" presStyleLbl="node1" presStyleIdx="0" presStyleCnt="2"/>
      <dgm:spPr/>
    </dgm:pt>
    <dgm:pt modelId="{9C7FDEA5-F3AA-4B40-9535-73B5FDCABAB8}" type="pres">
      <dgm:prSet presAssocID="{39B24D07-6079-4875-AD00-E69D2E14D874}" presName="imagNode" presStyleLbl="fgImgPlace1" presStyleIdx="0" presStyleCnt="2" custLinFactNeighborX="991" custLinFactNeighborY="-207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3000" b="-33000"/>
          </a:stretch>
        </a:blipFill>
      </dgm:spPr>
    </dgm:pt>
    <dgm:pt modelId="{5A088470-C31D-4C08-9265-108AEF4AE957}" type="pres">
      <dgm:prSet presAssocID="{3C80E9A8-0D36-4B4F-ABD0-3FB114C150E0}" presName="sibTrans" presStyleLbl="sibTrans2D1" presStyleIdx="0" presStyleCnt="0"/>
      <dgm:spPr/>
      <dgm:t>
        <a:bodyPr/>
        <a:lstStyle/>
        <a:p>
          <a:endParaRPr lang="it-IT"/>
        </a:p>
      </dgm:t>
    </dgm:pt>
    <dgm:pt modelId="{7E80A741-978E-4A31-B708-94F64C4331E3}" type="pres">
      <dgm:prSet presAssocID="{CF7ECF62-F51B-4C12-A11C-A41A8DFF8595}" presName="compNode" presStyleCnt="0"/>
      <dgm:spPr/>
    </dgm:pt>
    <dgm:pt modelId="{C9A30C6A-8F12-4D72-801B-04F44E11034B}" type="pres">
      <dgm:prSet presAssocID="{CF7ECF62-F51B-4C12-A11C-A41A8DFF8595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4C6041C-008F-4056-96AB-9B340248522D}" type="pres">
      <dgm:prSet presAssocID="{CF7ECF62-F51B-4C12-A11C-A41A8DFF8595}" presName="invisiNode" presStyleLbl="node1" presStyleIdx="1" presStyleCnt="2"/>
      <dgm:spPr/>
    </dgm:pt>
    <dgm:pt modelId="{82FF33E8-DBE3-4625-9962-943B673EB3EF}" type="pres">
      <dgm:prSet presAssocID="{CF7ECF62-F51B-4C12-A11C-A41A8DFF8595}" presName="imagNode" presStyleLbl="fgImgPlace1" presStyleIdx="1" presStyleCnt="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</dgm:spPr>
    </dgm:pt>
  </dgm:ptLst>
  <dgm:cxnLst>
    <dgm:cxn modelId="{C141621B-0EA7-4264-81CD-837F7948E9F8}" srcId="{39B24D07-6079-4875-AD00-E69D2E14D874}" destId="{BC6FDB2B-EBBA-499F-A9AA-109512024324}" srcOrd="2" destOrd="0" parTransId="{63900423-4D59-466C-86DC-89D98EC8D53C}" sibTransId="{A30B6912-7AC4-4F6E-A6DB-2D3D6E7616BA}"/>
    <dgm:cxn modelId="{EE617960-A9F3-408D-9BBB-C523767CBB58}" type="presOf" srcId="{2D57F628-5579-489D-820E-950748F19417}" destId="{82538ED2-8653-4137-A86D-C3278563EBBC}" srcOrd="0" destOrd="9" presId="urn:microsoft.com/office/officeart/2005/8/layout/pList2"/>
    <dgm:cxn modelId="{07855B33-2617-4C92-B1AF-0EB72D994E33}" srcId="{39B24D07-6079-4875-AD00-E69D2E14D874}" destId="{CF9ED236-AD4E-468E-B878-9942DF62A37A}" srcOrd="10" destOrd="0" parTransId="{B6A0AB00-3F65-4BF1-A51D-477549CD7D73}" sibTransId="{E1463810-9F04-4651-915A-24D4537214C8}"/>
    <dgm:cxn modelId="{C983E07E-6386-4A51-9F64-D7423DF5EC75}" srcId="{39B24D07-6079-4875-AD00-E69D2E14D874}" destId="{C75A5944-A098-436C-A97C-36373339C751}" srcOrd="7" destOrd="0" parTransId="{AFD6F228-3B2B-4016-831A-9A67D3173772}" sibTransId="{0982CF0A-4F41-41C2-AE68-14A69A74DFEE}"/>
    <dgm:cxn modelId="{C0C975D7-D470-4375-8DEB-DF17F9229F18}" srcId="{39B24D07-6079-4875-AD00-E69D2E14D874}" destId="{CD0FCCB9-7F22-4625-9AA2-B29D7119F782}" srcOrd="9" destOrd="0" parTransId="{6E52A3CE-A891-4AA1-B110-B159453DAED0}" sibTransId="{FB356EC9-0DC9-4549-8FBD-96FBEC0EA075}"/>
    <dgm:cxn modelId="{5B6F2B99-F62D-41DD-B166-16AD2855E054}" srcId="{39B24D07-6079-4875-AD00-E69D2E14D874}" destId="{7601506E-B74E-4ED2-A1EB-280968825F0F}" srcOrd="4" destOrd="0" parTransId="{746A66B6-8E53-4AFF-94F3-316ACCF21CA1}" sibTransId="{BBCF1082-56BE-4EF4-82C7-14CB9AE529FF}"/>
    <dgm:cxn modelId="{1F6245D6-8FA7-4D86-8D4C-BEE91322D3B1}" srcId="{CF7ECF62-F51B-4C12-A11C-A41A8DFF8595}" destId="{860401DE-DF3F-4FA7-8F6F-82A7D9477862}" srcOrd="0" destOrd="0" parTransId="{319CF25A-AF41-4B0F-ACDB-54F64CAFACAF}" sibTransId="{DE97283E-4789-4A39-B43D-63475003542A}"/>
    <dgm:cxn modelId="{5675E182-88AC-4A13-B245-E8F5348A9E53}" type="presOf" srcId="{C13970E2-1691-43AD-BB71-76DCC622F8BF}" destId="{C9A30C6A-8F12-4D72-801B-04F44E11034B}" srcOrd="0" destOrd="3" presId="urn:microsoft.com/office/officeart/2005/8/layout/pList2"/>
    <dgm:cxn modelId="{79B8FDF5-3E3D-4EAE-BA07-3D6A2878EA8F}" type="presOf" srcId="{3CB4774E-3A78-4FF4-ABF4-38131444DC93}" destId="{C9A30C6A-8F12-4D72-801B-04F44E11034B}" srcOrd="0" destOrd="2" presId="urn:microsoft.com/office/officeart/2005/8/layout/pList2"/>
    <dgm:cxn modelId="{A92B414D-C46F-4A96-BE11-546270872B15}" srcId="{39B24D07-6079-4875-AD00-E69D2E14D874}" destId="{B4A1604E-E036-4433-B39A-4980FAA5B202}" srcOrd="1" destOrd="0" parTransId="{02335FEC-7338-4B14-804D-D94A2A32C856}" sibTransId="{7DFDD6D0-9C02-4288-A4C5-CA7CC5C8CC7B}"/>
    <dgm:cxn modelId="{1BFD9ECD-2898-4C93-9397-5EBC60B99493}" type="presOf" srcId="{901F99DA-0B80-4060-A9D6-CE2496F8B8F1}" destId="{9B3C695B-3B4C-4C20-AD99-99CFD966384C}" srcOrd="0" destOrd="0" presId="urn:microsoft.com/office/officeart/2005/8/layout/pList2"/>
    <dgm:cxn modelId="{292DED64-99E6-40F5-971F-5C534FA17F5B}" type="presOf" srcId="{860401DE-DF3F-4FA7-8F6F-82A7D9477862}" destId="{C9A30C6A-8F12-4D72-801B-04F44E11034B}" srcOrd="0" destOrd="1" presId="urn:microsoft.com/office/officeart/2005/8/layout/pList2"/>
    <dgm:cxn modelId="{66A92E49-FB82-455E-BF62-CF5F9CBD9DB9}" type="presOf" srcId="{7601506E-B74E-4ED2-A1EB-280968825F0F}" destId="{82538ED2-8653-4137-A86D-C3278563EBBC}" srcOrd="0" destOrd="5" presId="urn:microsoft.com/office/officeart/2005/8/layout/pList2"/>
    <dgm:cxn modelId="{02646517-27E0-4241-A5C6-A426D613799A}" srcId="{39B24D07-6079-4875-AD00-E69D2E14D874}" destId="{135F3198-98BD-414D-95CD-3DA5E23AF6F3}" srcOrd="3" destOrd="0" parTransId="{D06F485D-3EDB-4864-AFA2-1F5BC58DB4F2}" sibTransId="{388714E2-149B-47FD-A69C-F04A7C88BDC1}"/>
    <dgm:cxn modelId="{EE91DD00-0527-4ED6-B83E-5950E7C5B38A}" type="presOf" srcId="{CD0FCCB9-7F22-4625-9AA2-B29D7119F782}" destId="{82538ED2-8653-4137-A86D-C3278563EBBC}" srcOrd="0" destOrd="10" presId="urn:microsoft.com/office/officeart/2005/8/layout/pList2"/>
    <dgm:cxn modelId="{874BC0BF-5A59-4EEB-9212-686413BF40AE}" srcId="{901F99DA-0B80-4060-A9D6-CE2496F8B8F1}" destId="{39B24D07-6079-4875-AD00-E69D2E14D874}" srcOrd="0" destOrd="0" parTransId="{99E7039F-221F-4DFD-9F60-BCC15DF6308E}" sibTransId="{3C80E9A8-0D36-4B4F-ABD0-3FB114C150E0}"/>
    <dgm:cxn modelId="{30921E89-2E3B-4F25-8903-8E02D469BD60}" type="presOf" srcId="{F82DCCA5-A1FC-4993-8020-B25EFBBD99A0}" destId="{82538ED2-8653-4137-A86D-C3278563EBBC}" srcOrd="0" destOrd="12" presId="urn:microsoft.com/office/officeart/2005/8/layout/pList2"/>
    <dgm:cxn modelId="{C9DCB67F-577C-4887-A811-D88ACCD5065B}" type="presOf" srcId="{C75A5944-A098-436C-A97C-36373339C751}" destId="{82538ED2-8653-4137-A86D-C3278563EBBC}" srcOrd="0" destOrd="8" presId="urn:microsoft.com/office/officeart/2005/8/layout/pList2"/>
    <dgm:cxn modelId="{591DF130-D17F-4113-9D01-8332EB5C0329}" type="presOf" srcId="{CF9ED236-AD4E-468E-B878-9942DF62A37A}" destId="{82538ED2-8653-4137-A86D-C3278563EBBC}" srcOrd="0" destOrd="11" presId="urn:microsoft.com/office/officeart/2005/8/layout/pList2"/>
    <dgm:cxn modelId="{656B3B86-114E-4E78-9A71-7EC3F0478ECB}" srcId="{39B24D07-6079-4875-AD00-E69D2E14D874}" destId="{A266E07D-E77F-4742-818B-F15ECCA9DC75}" srcOrd="0" destOrd="0" parTransId="{729909BD-919B-4275-A318-98932C5D09FF}" sibTransId="{0CD7690E-7315-4759-B778-32E3E4287DAC}"/>
    <dgm:cxn modelId="{3AD86048-2E1C-4700-9108-4B59D88E7804}" type="presOf" srcId="{39B24D07-6079-4875-AD00-E69D2E14D874}" destId="{82538ED2-8653-4137-A86D-C3278563EBBC}" srcOrd="0" destOrd="0" presId="urn:microsoft.com/office/officeart/2005/8/layout/pList2"/>
    <dgm:cxn modelId="{AB4C2F5D-44E6-4008-95C2-23763D00CD87}" srcId="{39B24D07-6079-4875-AD00-E69D2E14D874}" destId="{F82DCCA5-A1FC-4993-8020-B25EFBBD99A0}" srcOrd="11" destOrd="0" parTransId="{CB60CF6D-63CD-4D4F-8A26-FF7B0365C09E}" sibTransId="{2060E9EF-E94B-47E4-B488-206FF5E895CA}"/>
    <dgm:cxn modelId="{4E9340D6-D5E4-4EA2-8456-7FFB60BF8980}" srcId="{CF7ECF62-F51B-4C12-A11C-A41A8DFF8595}" destId="{3CB4774E-3A78-4FF4-ABF4-38131444DC93}" srcOrd="1" destOrd="0" parTransId="{F20269AA-D0FE-4772-A7FC-1D1763101504}" sibTransId="{432D962D-472A-42D2-B015-BB15FB0D3B83}"/>
    <dgm:cxn modelId="{06E8D169-6041-4ED5-A560-11E837AB6AD5}" srcId="{39B24D07-6079-4875-AD00-E69D2E14D874}" destId="{2D57F628-5579-489D-820E-950748F19417}" srcOrd="8" destOrd="0" parTransId="{BA801DEE-A518-4A0A-B4E0-3BD252D2FC89}" sibTransId="{530DE376-E7D3-4B51-B90E-B368BB92D5A4}"/>
    <dgm:cxn modelId="{ACC73C24-47D3-468A-B189-09AE6EF5E396}" srcId="{39B24D07-6079-4875-AD00-E69D2E14D874}" destId="{25C22BA5-31BD-4C5F-ACAB-4097CD776C36}" srcOrd="6" destOrd="0" parTransId="{F0D0E445-40CE-4CCB-BDE6-9A29FD245F64}" sibTransId="{9F53F995-FEC5-473F-A8C9-01611E73B2B9}"/>
    <dgm:cxn modelId="{E7EEE018-F439-42E0-8D53-EC6284FFA238}" type="presOf" srcId="{3C80E9A8-0D36-4B4F-ABD0-3FB114C150E0}" destId="{5A088470-C31D-4C08-9265-108AEF4AE957}" srcOrd="0" destOrd="0" presId="urn:microsoft.com/office/officeart/2005/8/layout/pList2"/>
    <dgm:cxn modelId="{5D37B1A2-1BC1-4CBF-91B6-620D93D01D94}" type="presOf" srcId="{0571A465-5261-459D-AB99-7E32C99CFF61}" destId="{82538ED2-8653-4137-A86D-C3278563EBBC}" srcOrd="0" destOrd="6" presId="urn:microsoft.com/office/officeart/2005/8/layout/pList2"/>
    <dgm:cxn modelId="{1F282E89-6170-436E-A870-713A674D72F7}" type="presOf" srcId="{B4A1604E-E036-4433-B39A-4980FAA5B202}" destId="{82538ED2-8653-4137-A86D-C3278563EBBC}" srcOrd="0" destOrd="2" presId="urn:microsoft.com/office/officeart/2005/8/layout/pList2"/>
    <dgm:cxn modelId="{746B41E1-B313-47EF-AC98-EB5A090E49F7}" srcId="{901F99DA-0B80-4060-A9D6-CE2496F8B8F1}" destId="{CF7ECF62-F51B-4C12-A11C-A41A8DFF8595}" srcOrd="1" destOrd="0" parTransId="{F68D75C3-C0A3-4216-B578-2AD39AEF3CED}" sibTransId="{5635FB08-8167-4CA0-93A8-A89533E6584F}"/>
    <dgm:cxn modelId="{0583C044-B275-4FD3-8B71-D2A99B64F282}" srcId="{39B24D07-6079-4875-AD00-E69D2E14D874}" destId="{0571A465-5261-459D-AB99-7E32C99CFF61}" srcOrd="5" destOrd="0" parTransId="{1F49F956-55E2-44A9-96FF-3FD6996D875C}" sibTransId="{A055BAB0-655C-421E-A8D2-C91942124C6D}"/>
    <dgm:cxn modelId="{E073F0BE-AAF1-4423-920C-E372621D6E4C}" type="presOf" srcId="{25C22BA5-31BD-4C5F-ACAB-4097CD776C36}" destId="{82538ED2-8653-4137-A86D-C3278563EBBC}" srcOrd="0" destOrd="7" presId="urn:microsoft.com/office/officeart/2005/8/layout/pList2"/>
    <dgm:cxn modelId="{2275D9C4-A470-4431-85DA-52676C7CB438}" srcId="{CF7ECF62-F51B-4C12-A11C-A41A8DFF8595}" destId="{C13970E2-1691-43AD-BB71-76DCC622F8BF}" srcOrd="2" destOrd="0" parTransId="{07610543-5240-43EA-99EA-491F3808280C}" sibTransId="{0A127410-81BD-4193-AB06-5B3887367485}"/>
    <dgm:cxn modelId="{856D9A64-738E-4868-BCE3-11286B8FCC85}" type="presOf" srcId="{BC6FDB2B-EBBA-499F-A9AA-109512024324}" destId="{82538ED2-8653-4137-A86D-C3278563EBBC}" srcOrd="0" destOrd="3" presId="urn:microsoft.com/office/officeart/2005/8/layout/pList2"/>
    <dgm:cxn modelId="{34D18D10-F3A6-4A72-AC70-ABEF442F4C27}" type="presOf" srcId="{CF7ECF62-F51B-4C12-A11C-A41A8DFF8595}" destId="{C9A30C6A-8F12-4D72-801B-04F44E11034B}" srcOrd="0" destOrd="0" presId="urn:microsoft.com/office/officeart/2005/8/layout/pList2"/>
    <dgm:cxn modelId="{2531BCC8-91F5-4FD0-9896-D3277928C2A5}" type="presOf" srcId="{135F3198-98BD-414D-95CD-3DA5E23AF6F3}" destId="{82538ED2-8653-4137-A86D-C3278563EBBC}" srcOrd="0" destOrd="4" presId="urn:microsoft.com/office/officeart/2005/8/layout/pList2"/>
    <dgm:cxn modelId="{BFB46B6D-8224-4D2E-86F9-55C737020D0A}" type="presOf" srcId="{A266E07D-E77F-4742-818B-F15ECCA9DC75}" destId="{82538ED2-8653-4137-A86D-C3278563EBBC}" srcOrd="0" destOrd="1" presId="urn:microsoft.com/office/officeart/2005/8/layout/pList2"/>
    <dgm:cxn modelId="{B174C62C-BC6A-4D39-B6F3-2C5E8613A06E}" type="presParOf" srcId="{9B3C695B-3B4C-4C20-AD99-99CFD966384C}" destId="{B91BBE02-3D82-40A0-ACE1-A4A19EF8CEFE}" srcOrd="0" destOrd="0" presId="urn:microsoft.com/office/officeart/2005/8/layout/pList2"/>
    <dgm:cxn modelId="{D2427FC9-2338-4803-800A-459A8E15AE23}" type="presParOf" srcId="{9B3C695B-3B4C-4C20-AD99-99CFD966384C}" destId="{F784ED6A-BF4F-4142-9C1B-227E49520E42}" srcOrd="1" destOrd="0" presId="urn:microsoft.com/office/officeart/2005/8/layout/pList2"/>
    <dgm:cxn modelId="{713FA602-C36C-4E7D-BC77-6350BD2116C7}" type="presParOf" srcId="{F784ED6A-BF4F-4142-9C1B-227E49520E42}" destId="{582D7CB7-39D1-4986-9BFB-AFFF34969210}" srcOrd="0" destOrd="0" presId="urn:microsoft.com/office/officeart/2005/8/layout/pList2"/>
    <dgm:cxn modelId="{724B606A-85B6-4C46-99E7-7CB99E753FB9}" type="presParOf" srcId="{582D7CB7-39D1-4986-9BFB-AFFF34969210}" destId="{82538ED2-8653-4137-A86D-C3278563EBBC}" srcOrd="0" destOrd="0" presId="urn:microsoft.com/office/officeart/2005/8/layout/pList2"/>
    <dgm:cxn modelId="{CA089D01-3D99-4385-BAFB-74461EFFC10F}" type="presParOf" srcId="{582D7CB7-39D1-4986-9BFB-AFFF34969210}" destId="{DCEE8ADB-1943-4BE4-B232-BCE1A5CED690}" srcOrd="1" destOrd="0" presId="urn:microsoft.com/office/officeart/2005/8/layout/pList2"/>
    <dgm:cxn modelId="{C90CB41B-1944-4CB7-9E9B-13CC407AFCCC}" type="presParOf" srcId="{582D7CB7-39D1-4986-9BFB-AFFF34969210}" destId="{9C7FDEA5-F3AA-4B40-9535-73B5FDCABAB8}" srcOrd="2" destOrd="0" presId="urn:microsoft.com/office/officeart/2005/8/layout/pList2"/>
    <dgm:cxn modelId="{7EB192ED-0422-4786-A74C-B8C3439990B2}" type="presParOf" srcId="{F784ED6A-BF4F-4142-9C1B-227E49520E42}" destId="{5A088470-C31D-4C08-9265-108AEF4AE957}" srcOrd="1" destOrd="0" presId="urn:microsoft.com/office/officeart/2005/8/layout/pList2"/>
    <dgm:cxn modelId="{E2ECDB0B-EFB2-479A-A498-D81EEDA39E41}" type="presParOf" srcId="{F784ED6A-BF4F-4142-9C1B-227E49520E42}" destId="{7E80A741-978E-4A31-B708-94F64C4331E3}" srcOrd="2" destOrd="0" presId="urn:microsoft.com/office/officeart/2005/8/layout/pList2"/>
    <dgm:cxn modelId="{1E9B08C3-3DEC-4BCC-8D23-9055410B263A}" type="presParOf" srcId="{7E80A741-978E-4A31-B708-94F64C4331E3}" destId="{C9A30C6A-8F12-4D72-801B-04F44E11034B}" srcOrd="0" destOrd="0" presId="urn:microsoft.com/office/officeart/2005/8/layout/pList2"/>
    <dgm:cxn modelId="{F32AD652-A2C4-451A-92FF-056F84E38D6F}" type="presParOf" srcId="{7E80A741-978E-4A31-B708-94F64C4331E3}" destId="{24C6041C-008F-4056-96AB-9B340248522D}" srcOrd="1" destOrd="0" presId="urn:microsoft.com/office/officeart/2005/8/layout/pList2"/>
    <dgm:cxn modelId="{B7AD19D3-A27E-49AA-9D3F-CC2E6324B9FA}" type="presParOf" srcId="{7E80A741-978E-4A31-B708-94F64C4331E3}" destId="{82FF33E8-DBE3-4625-9962-943B673EB3EF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623F629-AF04-4C6E-899D-CAEF4A2E37DB}" type="doc">
      <dgm:prSet loTypeId="urn:microsoft.com/office/officeart/2008/layout/AlternatingPictureBlocks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it-IT"/>
        </a:p>
      </dgm:t>
    </dgm:pt>
    <dgm:pt modelId="{A7BC7129-D3FB-40B9-AC30-EE731BDAB319}">
      <dgm:prSet phldrT="[Testo]" custT="1"/>
      <dgm:spPr/>
      <dgm:t>
        <a:bodyPr/>
        <a:lstStyle/>
        <a:p>
          <a:r>
            <a:rPr lang="it-IT" sz="1600" dirty="0" smtClean="0"/>
            <a:t>Survey anagrafica  ANAG (segnalazione ad evento)</a:t>
          </a:r>
          <a:endParaRPr lang="it-IT" sz="1600" dirty="0"/>
        </a:p>
      </dgm:t>
    </dgm:pt>
    <dgm:pt modelId="{81A2BB36-4B2E-47BA-9875-0BDA9CAE08C5}" type="parTrans" cxnId="{225AB4B5-6A4E-4074-A036-061433B6F82D}">
      <dgm:prSet/>
      <dgm:spPr/>
      <dgm:t>
        <a:bodyPr/>
        <a:lstStyle/>
        <a:p>
          <a:endParaRPr lang="it-IT"/>
        </a:p>
      </dgm:t>
    </dgm:pt>
    <dgm:pt modelId="{AD05E061-8AFA-4F76-9C5B-8AECEA8BCE06}" type="sibTrans" cxnId="{225AB4B5-6A4E-4074-A036-061433B6F82D}">
      <dgm:prSet/>
      <dgm:spPr/>
      <dgm:t>
        <a:bodyPr/>
        <a:lstStyle/>
        <a:p>
          <a:endParaRPr lang="it-IT"/>
        </a:p>
      </dgm:t>
    </dgm:pt>
    <dgm:pt modelId="{5199EFE6-4554-4DB9-B1B7-DD9C850C4529}">
      <dgm:prSet phldrT="[Testo]" custT="1"/>
      <dgm:spPr/>
      <dgm:t>
        <a:bodyPr/>
        <a:lstStyle/>
        <a:p>
          <a:r>
            <a:rPr lang="it-IT" sz="1100" dirty="0" smtClean="0">
              <a:solidFill>
                <a:schemeClr val="tx1"/>
              </a:solidFill>
            </a:rPr>
            <a:t>IVASS</a:t>
          </a:r>
          <a:endParaRPr lang="it-IT" sz="1100" dirty="0">
            <a:solidFill>
              <a:schemeClr val="tx1"/>
            </a:solidFill>
          </a:endParaRPr>
        </a:p>
      </dgm:t>
    </dgm:pt>
    <dgm:pt modelId="{1D132EC9-51DC-4AD3-8D74-CCB3CF1C2840}" type="parTrans" cxnId="{C95B39A8-D5AB-4B00-A119-F8E6BDA2422A}">
      <dgm:prSet/>
      <dgm:spPr/>
      <dgm:t>
        <a:bodyPr/>
        <a:lstStyle/>
        <a:p>
          <a:endParaRPr lang="it-IT"/>
        </a:p>
      </dgm:t>
    </dgm:pt>
    <dgm:pt modelId="{4A7B6062-C7BD-445F-B1A7-3EF5440F719D}" type="sibTrans" cxnId="{C95B39A8-D5AB-4B00-A119-F8E6BDA2422A}">
      <dgm:prSet/>
      <dgm:spPr/>
      <dgm:t>
        <a:bodyPr/>
        <a:lstStyle/>
        <a:p>
          <a:endParaRPr lang="it-IT"/>
        </a:p>
      </dgm:t>
    </dgm:pt>
    <dgm:pt modelId="{B934650B-12F3-4547-9EAA-0C64440D0563}">
      <dgm:prSet phldrT="[Testo]" custT="1"/>
      <dgm:spPr/>
      <dgm:t>
        <a:bodyPr/>
        <a:lstStyle/>
        <a:p>
          <a:r>
            <a:rPr lang="it-IT" sz="1100" dirty="0" err="1" smtClean="0">
              <a:solidFill>
                <a:schemeClr val="tx1"/>
              </a:solidFill>
            </a:rPr>
            <a:t>ICs</a:t>
          </a:r>
          <a:r>
            <a:rPr lang="it-IT" sz="1100" dirty="0" smtClean="0">
              <a:solidFill>
                <a:schemeClr val="tx1"/>
              </a:solidFill>
            </a:rPr>
            <a:t> (imprese e filiali residenti in Italia)</a:t>
          </a:r>
          <a:endParaRPr lang="it-IT" sz="1100" dirty="0">
            <a:solidFill>
              <a:schemeClr val="tx1"/>
            </a:solidFill>
          </a:endParaRPr>
        </a:p>
      </dgm:t>
    </dgm:pt>
    <dgm:pt modelId="{537B7DAB-73C3-46B3-BDF3-722B98E3BC51}" type="parTrans" cxnId="{ADE32993-3D57-49BA-806F-40188F31456E}">
      <dgm:prSet/>
      <dgm:spPr/>
      <dgm:t>
        <a:bodyPr/>
        <a:lstStyle/>
        <a:p>
          <a:endParaRPr lang="it-IT"/>
        </a:p>
      </dgm:t>
    </dgm:pt>
    <dgm:pt modelId="{64B9A8CA-8E4A-4346-8DFE-66D7FFFE151E}" type="sibTrans" cxnId="{ADE32993-3D57-49BA-806F-40188F31456E}">
      <dgm:prSet/>
      <dgm:spPr/>
      <dgm:t>
        <a:bodyPr/>
        <a:lstStyle/>
        <a:p>
          <a:endParaRPr lang="it-IT"/>
        </a:p>
      </dgm:t>
    </dgm:pt>
    <dgm:pt modelId="{B83AB6C5-0C4B-46A8-9102-668FF0698539}">
      <dgm:prSet phldrT="[Testo]" custT="1"/>
      <dgm:spPr/>
      <dgm:t>
        <a:bodyPr/>
        <a:lstStyle/>
        <a:p>
          <a:r>
            <a:rPr lang="it-IT" sz="1600" dirty="0" smtClean="0"/>
            <a:t>Survey dati quantitativi ANAGQ (segnalazione annuale)</a:t>
          </a:r>
          <a:endParaRPr lang="it-IT" sz="1600" dirty="0"/>
        </a:p>
      </dgm:t>
    </dgm:pt>
    <dgm:pt modelId="{20E0746A-E1B0-4EB9-9499-5C131F7609D5}" type="parTrans" cxnId="{8EDA50F1-F354-4460-A0E5-560A5F4443B2}">
      <dgm:prSet/>
      <dgm:spPr/>
      <dgm:t>
        <a:bodyPr/>
        <a:lstStyle/>
        <a:p>
          <a:endParaRPr lang="it-IT"/>
        </a:p>
      </dgm:t>
    </dgm:pt>
    <dgm:pt modelId="{29EAA9E6-7757-4122-AC30-D2FD8AAC47E3}" type="sibTrans" cxnId="{8EDA50F1-F354-4460-A0E5-560A5F4443B2}">
      <dgm:prSet/>
      <dgm:spPr/>
      <dgm:t>
        <a:bodyPr/>
        <a:lstStyle/>
        <a:p>
          <a:endParaRPr lang="it-IT"/>
        </a:p>
      </dgm:t>
    </dgm:pt>
    <dgm:pt modelId="{91545272-763F-448F-9991-1063A2CC4910}">
      <dgm:prSet phldrT="[Testo]" custT="1"/>
      <dgm:spPr/>
      <dgm:t>
        <a:bodyPr/>
        <a:lstStyle/>
        <a:p>
          <a:r>
            <a:rPr lang="it-IT" sz="1600" dirty="0" smtClean="0"/>
            <a:t> </a:t>
          </a:r>
          <a:r>
            <a:rPr lang="it-IT" sz="1600" dirty="0" err="1" smtClean="0"/>
            <a:t>ICs</a:t>
          </a:r>
          <a:r>
            <a:rPr lang="it-IT" sz="1600" dirty="0" smtClean="0"/>
            <a:t> (imprese e filiali residenti in Italia)</a:t>
          </a:r>
          <a:endParaRPr lang="it-IT" sz="1600" dirty="0"/>
        </a:p>
      </dgm:t>
    </dgm:pt>
    <dgm:pt modelId="{A0592183-F9FD-4677-9F12-6853E28FB6D7}" type="parTrans" cxnId="{206C46C2-F857-4AF0-AFA4-3D56C6B8B06D}">
      <dgm:prSet/>
      <dgm:spPr/>
      <dgm:t>
        <a:bodyPr/>
        <a:lstStyle/>
        <a:p>
          <a:endParaRPr lang="it-IT"/>
        </a:p>
      </dgm:t>
    </dgm:pt>
    <dgm:pt modelId="{7ACBF9D3-E9C3-440B-B134-A4D96638D21A}" type="sibTrans" cxnId="{206C46C2-F857-4AF0-AFA4-3D56C6B8B06D}">
      <dgm:prSet/>
      <dgm:spPr/>
      <dgm:t>
        <a:bodyPr/>
        <a:lstStyle/>
        <a:p>
          <a:endParaRPr lang="it-IT"/>
        </a:p>
      </dgm:t>
    </dgm:pt>
    <dgm:pt modelId="{CD6C9CD9-BB98-4BDE-808B-7B62A97569C7}">
      <dgm:prSet phldrT="[Testo]"/>
      <dgm:spPr/>
      <dgm:t>
        <a:bodyPr/>
        <a:lstStyle/>
        <a:p>
          <a:endParaRPr lang="it-IT" sz="800" dirty="0"/>
        </a:p>
      </dgm:t>
    </dgm:pt>
    <dgm:pt modelId="{8B45F1C7-57ED-4E38-8A13-3B7CD1F8DA88}" type="parTrans" cxnId="{6DF92AC4-4584-4693-9B80-021C0453DC77}">
      <dgm:prSet/>
      <dgm:spPr/>
      <dgm:t>
        <a:bodyPr/>
        <a:lstStyle/>
        <a:p>
          <a:endParaRPr lang="it-IT"/>
        </a:p>
      </dgm:t>
    </dgm:pt>
    <dgm:pt modelId="{6A33CCE1-2668-4422-A851-4BBE0AEF1C4B}" type="sibTrans" cxnId="{6DF92AC4-4584-4693-9B80-021C0453DC77}">
      <dgm:prSet/>
      <dgm:spPr/>
      <dgm:t>
        <a:bodyPr/>
        <a:lstStyle/>
        <a:p>
          <a:endParaRPr lang="it-IT"/>
        </a:p>
      </dgm:t>
    </dgm:pt>
    <dgm:pt modelId="{CF4CAAC9-3316-425D-9999-01BC2AF381A1}">
      <dgm:prSet phldrT="[Testo]" custT="1"/>
      <dgm:spPr/>
      <dgm:t>
        <a:bodyPr/>
        <a:lstStyle/>
        <a:p>
          <a:r>
            <a:rPr lang="it-IT" sz="1100" dirty="0" smtClean="0"/>
            <a:t>Attribuzioni codici e raccordo con cod. BI/BCE</a:t>
          </a:r>
          <a:endParaRPr lang="it-IT" sz="1100" dirty="0"/>
        </a:p>
      </dgm:t>
    </dgm:pt>
    <dgm:pt modelId="{83F5B13E-AB64-4078-A9AF-7138C2C10487}" type="parTrans" cxnId="{15DF424F-0341-4373-BDCB-FDB2318ACDA0}">
      <dgm:prSet/>
      <dgm:spPr/>
      <dgm:t>
        <a:bodyPr/>
        <a:lstStyle/>
        <a:p>
          <a:endParaRPr lang="it-IT"/>
        </a:p>
      </dgm:t>
    </dgm:pt>
    <dgm:pt modelId="{D49414B5-D5C3-4330-B766-60DFCCB373A7}" type="sibTrans" cxnId="{15DF424F-0341-4373-BDCB-FDB2318ACDA0}">
      <dgm:prSet/>
      <dgm:spPr/>
      <dgm:t>
        <a:bodyPr/>
        <a:lstStyle/>
        <a:p>
          <a:endParaRPr lang="it-IT"/>
        </a:p>
      </dgm:t>
    </dgm:pt>
    <dgm:pt modelId="{DB8DA8AF-4D58-4718-BB6A-297AB96A5ACB}">
      <dgm:prSet phldrT="[Testo]" custT="1"/>
      <dgm:spPr/>
      <dgm:t>
        <a:bodyPr/>
        <a:lstStyle/>
        <a:p>
          <a:r>
            <a:rPr lang="it-IT" sz="1100" dirty="0" smtClean="0"/>
            <a:t>Eventi societari</a:t>
          </a:r>
          <a:endParaRPr lang="it-IT" sz="1100" dirty="0"/>
        </a:p>
      </dgm:t>
    </dgm:pt>
    <dgm:pt modelId="{866EEAD6-8536-44DE-AE76-CD3FA80E07CD}" type="parTrans" cxnId="{9BB0A8BC-EAB1-4438-B5B9-B63A5DD5CDCF}">
      <dgm:prSet/>
      <dgm:spPr/>
      <dgm:t>
        <a:bodyPr/>
        <a:lstStyle/>
        <a:p>
          <a:endParaRPr lang="it-IT"/>
        </a:p>
      </dgm:t>
    </dgm:pt>
    <dgm:pt modelId="{48DC2D33-30BB-4E83-9E0A-2A34E1C62A40}" type="sibTrans" cxnId="{9BB0A8BC-EAB1-4438-B5B9-B63A5DD5CDCF}">
      <dgm:prSet/>
      <dgm:spPr/>
      <dgm:t>
        <a:bodyPr/>
        <a:lstStyle/>
        <a:p>
          <a:endParaRPr lang="it-IT"/>
        </a:p>
      </dgm:t>
    </dgm:pt>
    <dgm:pt modelId="{9D737659-D7CC-47EA-AB59-E34211CF1E5B}">
      <dgm:prSet phldrT="[Testo]" custT="1"/>
      <dgm:spPr/>
      <dgm:t>
        <a:bodyPr/>
        <a:lstStyle/>
        <a:p>
          <a:r>
            <a:rPr lang="it-IT" sz="1100" dirty="0" smtClean="0"/>
            <a:t>Apertura e chiusura nuove </a:t>
          </a:r>
          <a:r>
            <a:rPr lang="it-IT" sz="1100" dirty="0" err="1" smtClean="0"/>
            <a:t>ICs</a:t>
          </a:r>
          <a:r>
            <a:rPr lang="it-IT" sz="1100" dirty="0" smtClean="0"/>
            <a:t> </a:t>
          </a:r>
          <a:endParaRPr lang="it-IT" sz="1100" dirty="0"/>
        </a:p>
      </dgm:t>
    </dgm:pt>
    <dgm:pt modelId="{740A1161-6FE3-413E-A342-D613B0BF33BA}" type="parTrans" cxnId="{DD4AABEA-0AF5-4C30-AA56-1B7B528744AA}">
      <dgm:prSet/>
      <dgm:spPr/>
      <dgm:t>
        <a:bodyPr/>
        <a:lstStyle/>
        <a:p>
          <a:endParaRPr lang="it-IT"/>
        </a:p>
      </dgm:t>
    </dgm:pt>
    <dgm:pt modelId="{BBCA0351-8B9A-407D-8E88-27991F78E423}" type="sibTrans" cxnId="{DD4AABEA-0AF5-4C30-AA56-1B7B528744AA}">
      <dgm:prSet/>
      <dgm:spPr/>
      <dgm:t>
        <a:bodyPr/>
        <a:lstStyle/>
        <a:p>
          <a:endParaRPr lang="it-IT"/>
        </a:p>
      </dgm:t>
    </dgm:pt>
    <dgm:pt modelId="{1E366320-D2B2-4CE7-87D2-A1F0E393A90B}">
      <dgm:prSet phldrT="[Testo]"/>
      <dgm:spPr/>
      <dgm:t>
        <a:bodyPr/>
        <a:lstStyle/>
        <a:p>
          <a:endParaRPr lang="it-IT" sz="800" dirty="0"/>
        </a:p>
      </dgm:t>
    </dgm:pt>
    <dgm:pt modelId="{AF76CF96-1575-4B01-B0E2-412E41A9FEF5}" type="parTrans" cxnId="{83DD00F8-CB40-462A-9D7B-4654EEB809CB}">
      <dgm:prSet/>
      <dgm:spPr/>
      <dgm:t>
        <a:bodyPr/>
        <a:lstStyle/>
        <a:p>
          <a:endParaRPr lang="it-IT"/>
        </a:p>
      </dgm:t>
    </dgm:pt>
    <dgm:pt modelId="{FB155BB5-CB85-4F5D-AF9E-A146A473EB51}" type="sibTrans" cxnId="{83DD00F8-CB40-462A-9D7B-4654EEB809CB}">
      <dgm:prSet/>
      <dgm:spPr/>
      <dgm:t>
        <a:bodyPr/>
        <a:lstStyle/>
        <a:p>
          <a:endParaRPr lang="it-IT"/>
        </a:p>
      </dgm:t>
    </dgm:pt>
    <dgm:pt modelId="{A7820B16-57C8-420A-8C0E-9CBAC1C0B780}">
      <dgm:prSet phldrT="[Testo]" custT="1"/>
      <dgm:spPr/>
      <dgm:t>
        <a:bodyPr/>
        <a:lstStyle/>
        <a:p>
          <a:r>
            <a:rPr lang="it-IT" sz="1100" dirty="0" smtClean="0"/>
            <a:t>…</a:t>
          </a:r>
          <a:endParaRPr lang="it-IT" sz="1100" dirty="0"/>
        </a:p>
      </dgm:t>
    </dgm:pt>
    <dgm:pt modelId="{40301148-EE4F-4C63-9605-A95B263DF3D5}" type="parTrans" cxnId="{AE6F6A56-BEF6-4222-BA76-3914BE712092}">
      <dgm:prSet/>
      <dgm:spPr/>
      <dgm:t>
        <a:bodyPr/>
        <a:lstStyle/>
        <a:p>
          <a:endParaRPr lang="it-IT"/>
        </a:p>
      </dgm:t>
    </dgm:pt>
    <dgm:pt modelId="{F2F353F2-78A8-4883-9F33-749157E53CAD}" type="sibTrans" cxnId="{AE6F6A56-BEF6-4222-BA76-3914BE712092}">
      <dgm:prSet/>
      <dgm:spPr/>
      <dgm:t>
        <a:bodyPr/>
        <a:lstStyle/>
        <a:p>
          <a:endParaRPr lang="it-IT"/>
        </a:p>
      </dgm:t>
    </dgm:pt>
    <dgm:pt modelId="{1298556B-FF8F-45D6-8A46-750699937647}">
      <dgm:prSet phldrT="[Testo]" custT="1"/>
      <dgm:spPr/>
      <dgm:t>
        <a:bodyPr/>
        <a:lstStyle/>
        <a:p>
          <a:r>
            <a:rPr lang="it-IT" sz="1100" dirty="0" smtClean="0"/>
            <a:t>Indirizzo SL e DG</a:t>
          </a:r>
          <a:endParaRPr lang="it-IT" sz="1100" dirty="0"/>
        </a:p>
      </dgm:t>
    </dgm:pt>
    <dgm:pt modelId="{4278DAE9-2754-49CC-B104-E15325CA9869}" type="parTrans" cxnId="{89098B28-CE8A-40C4-AB23-AF88C880B279}">
      <dgm:prSet/>
      <dgm:spPr/>
      <dgm:t>
        <a:bodyPr/>
        <a:lstStyle/>
        <a:p>
          <a:endParaRPr lang="it-IT"/>
        </a:p>
      </dgm:t>
    </dgm:pt>
    <dgm:pt modelId="{389CCE99-C812-46F0-BFED-1EBDC323EF5B}" type="sibTrans" cxnId="{89098B28-CE8A-40C4-AB23-AF88C880B279}">
      <dgm:prSet/>
      <dgm:spPr/>
      <dgm:t>
        <a:bodyPr/>
        <a:lstStyle/>
        <a:p>
          <a:endParaRPr lang="it-IT"/>
        </a:p>
      </dgm:t>
    </dgm:pt>
    <dgm:pt modelId="{E55B3A83-86AA-4FC2-9F0A-8793205D5F6E}">
      <dgm:prSet phldrT="[Testo]" custT="1"/>
      <dgm:spPr/>
      <dgm:t>
        <a:bodyPr/>
        <a:lstStyle/>
        <a:p>
          <a:r>
            <a:rPr lang="it-IT" sz="1100" dirty="0" smtClean="0"/>
            <a:t>Indirizzo delle filiali</a:t>
          </a:r>
          <a:endParaRPr lang="it-IT" sz="1100" dirty="0"/>
        </a:p>
      </dgm:t>
    </dgm:pt>
    <dgm:pt modelId="{15C28A05-27BE-4F48-B281-AC611CDA8BC7}" type="parTrans" cxnId="{D7114D76-BD2D-4FFD-A3E9-08AB305192C1}">
      <dgm:prSet/>
      <dgm:spPr/>
      <dgm:t>
        <a:bodyPr/>
        <a:lstStyle/>
        <a:p>
          <a:endParaRPr lang="it-IT"/>
        </a:p>
      </dgm:t>
    </dgm:pt>
    <dgm:pt modelId="{4FA8B3C2-39C1-48C5-89F1-5670CA7CABA1}" type="sibTrans" cxnId="{D7114D76-BD2D-4FFD-A3E9-08AB305192C1}">
      <dgm:prSet/>
      <dgm:spPr/>
      <dgm:t>
        <a:bodyPr/>
        <a:lstStyle/>
        <a:p>
          <a:endParaRPr lang="it-IT"/>
        </a:p>
      </dgm:t>
    </dgm:pt>
    <dgm:pt modelId="{2F785DA6-80E0-439E-900B-C4FAAC0F97E9}">
      <dgm:prSet phldrT="[Testo]" custT="1"/>
      <dgm:spPr/>
      <dgm:t>
        <a:bodyPr/>
        <a:lstStyle/>
        <a:p>
          <a:r>
            <a:rPr lang="it-IT" sz="1100" dirty="0" smtClean="0"/>
            <a:t>Collegamento tra casa madre e filiale</a:t>
          </a:r>
          <a:endParaRPr lang="it-IT" sz="1100" dirty="0"/>
        </a:p>
      </dgm:t>
    </dgm:pt>
    <dgm:pt modelId="{46C81A46-E5F2-43FA-B867-103EC12919C1}" type="parTrans" cxnId="{4957E7D5-290B-442D-9A4C-9EE2BBB62E64}">
      <dgm:prSet/>
      <dgm:spPr/>
      <dgm:t>
        <a:bodyPr/>
        <a:lstStyle/>
        <a:p>
          <a:endParaRPr lang="it-IT"/>
        </a:p>
      </dgm:t>
    </dgm:pt>
    <dgm:pt modelId="{41FC4C73-F40F-484E-BF88-36D443C54443}" type="sibTrans" cxnId="{4957E7D5-290B-442D-9A4C-9EE2BBB62E64}">
      <dgm:prSet/>
      <dgm:spPr/>
      <dgm:t>
        <a:bodyPr/>
        <a:lstStyle/>
        <a:p>
          <a:endParaRPr lang="it-IT"/>
        </a:p>
      </dgm:t>
    </dgm:pt>
    <dgm:pt modelId="{14E2B93D-6C33-4EB4-A8BD-9CF1DB459CC1}">
      <dgm:prSet phldrT="[Testo]"/>
      <dgm:spPr/>
      <dgm:t>
        <a:bodyPr/>
        <a:lstStyle/>
        <a:p>
          <a:endParaRPr lang="it-IT" sz="800" dirty="0"/>
        </a:p>
      </dgm:t>
    </dgm:pt>
    <dgm:pt modelId="{84503E3A-B216-46BF-8705-EE3108E75216}" type="parTrans" cxnId="{AD3ED6F7-C435-4719-B84E-2C2F3474004E}">
      <dgm:prSet/>
      <dgm:spPr/>
      <dgm:t>
        <a:bodyPr/>
        <a:lstStyle/>
        <a:p>
          <a:endParaRPr lang="it-IT"/>
        </a:p>
      </dgm:t>
    </dgm:pt>
    <dgm:pt modelId="{8E64C7D6-91FA-410B-A1E1-15ABA58E9E7A}" type="sibTrans" cxnId="{AD3ED6F7-C435-4719-B84E-2C2F3474004E}">
      <dgm:prSet/>
      <dgm:spPr/>
      <dgm:t>
        <a:bodyPr/>
        <a:lstStyle/>
        <a:p>
          <a:endParaRPr lang="it-IT"/>
        </a:p>
      </dgm:t>
    </dgm:pt>
    <dgm:pt modelId="{0E87DDA7-913C-4EC5-8C7A-FB50F77843AF}">
      <dgm:prSet phldrT="[Testo]" custT="1"/>
      <dgm:spPr/>
      <dgm:t>
        <a:bodyPr/>
        <a:lstStyle/>
        <a:p>
          <a:r>
            <a:rPr lang="it-IT" sz="1100" dirty="0" smtClean="0"/>
            <a:t>……</a:t>
          </a:r>
          <a:endParaRPr lang="it-IT" sz="1100" dirty="0"/>
        </a:p>
      </dgm:t>
    </dgm:pt>
    <dgm:pt modelId="{E8ED9936-4BDA-4C64-9494-8DD35479FF89}" type="parTrans" cxnId="{A8C33D3A-758C-48AD-B273-49E40A348726}">
      <dgm:prSet/>
      <dgm:spPr/>
      <dgm:t>
        <a:bodyPr/>
        <a:lstStyle/>
        <a:p>
          <a:endParaRPr lang="it-IT"/>
        </a:p>
      </dgm:t>
    </dgm:pt>
    <dgm:pt modelId="{4155CE97-E331-4004-A741-400B62E66117}" type="sibTrans" cxnId="{A8C33D3A-758C-48AD-B273-49E40A348726}">
      <dgm:prSet/>
      <dgm:spPr/>
      <dgm:t>
        <a:bodyPr/>
        <a:lstStyle/>
        <a:p>
          <a:endParaRPr lang="it-IT"/>
        </a:p>
      </dgm:t>
    </dgm:pt>
    <dgm:pt modelId="{EA2A62B4-2DE9-4173-AD52-2004FB541979}" type="pres">
      <dgm:prSet presAssocID="{1623F629-AF04-4C6E-899D-CAEF4A2E37DB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ABE1421E-9868-4521-B853-703E48163D9B}" type="pres">
      <dgm:prSet presAssocID="{A7BC7129-D3FB-40B9-AC30-EE731BDAB319}" presName="comp" presStyleCnt="0"/>
      <dgm:spPr/>
    </dgm:pt>
    <dgm:pt modelId="{59B545F6-B682-440B-9F8D-147554745A3A}" type="pres">
      <dgm:prSet presAssocID="{A7BC7129-D3FB-40B9-AC30-EE731BDAB319}" presName="rect2" presStyleLbl="node1" presStyleIdx="0" presStyleCnt="2" custScaleY="10088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2BF1F37-2A0A-49EF-8638-D1E199742D3B}" type="pres">
      <dgm:prSet presAssocID="{A7BC7129-D3FB-40B9-AC30-EE731BDAB319}" presName="rect1" presStyleLbl="lnNode1" presStyleIdx="0" presStyleCnt="2" custScaleY="10088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</dgm:spPr>
    </dgm:pt>
    <dgm:pt modelId="{F68C4881-0CDA-4DF1-9428-4E5FBB3EFDB2}" type="pres">
      <dgm:prSet presAssocID="{AD05E061-8AFA-4F76-9C5B-8AECEA8BCE06}" presName="sibTrans" presStyleCnt="0"/>
      <dgm:spPr/>
    </dgm:pt>
    <dgm:pt modelId="{49AB20AB-088E-4569-A409-09F01AD696AB}" type="pres">
      <dgm:prSet presAssocID="{B83AB6C5-0C4B-46A8-9102-668FF0698539}" presName="comp" presStyleCnt="0"/>
      <dgm:spPr/>
    </dgm:pt>
    <dgm:pt modelId="{371E7E46-54AE-4ABA-BB9A-B4AA13885E3C}" type="pres">
      <dgm:prSet presAssocID="{B83AB6C5-0C4B-46A8-9102-668FF0698539}" presName="rect2" presStyleLbl="node1" presStyleIdx="1" presStyleCnt="2" custScaleY="83537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F0CF49D-7DF5-4619-96B6-E277A77A3325}" type="pres">
      <dgm:prSet presAssocID="{B83AB6C5-0C4B-46A8-9102-668FF0698539}" presName="rect1" presStyleLbl="lnNode1" presStyleIdx="1" presStyleCnt="2" custScaleY="83537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0" r="-20000"/>
          </a:stretch>
        </a:blipFill>
      </dgm:spPr>
    </dgm:pt>
  </dgm:ptLst>
  <dgm:cxnLst>
    <dgm:cxn modelId="{1EA19CFC-77D2-49A4-8535-43BB09B869F8}" type="presOf" srcId="{A7BC7129-D3FB-40B9-AC30-EE731BDAB319}" destId="{59B545F6-B682-440B-9F8D-147554745A3A}" srcOrd="0" destOrd="0" presId="urn:microsoft.com/office/officeart/2008/layout/AlternatingPictureBlocks"/>
    <dgm:cxn modelId="{AE6F6A56-BEF6-4222-BA76-3914BE712092}" srcId="{5199EFE6-4554-4DB9-B1B7-DD9C850C4529}" destId="{A7820B16-57C8-420A-8C0E-9CBAC1C0B780}" srcOrd="3" destOrd="0" parTransId="{40301148-EE4F-4C63-9605-A95B263DF3D5}" sibTransId="{F2F353F2-78A8-4883-9F33-749157E53CAD}"/>
    <dgm:cxn modelId="{497439C1-AA54-474E-86AA-7040F3F31A65}" type="presOf" srcId="{0E87DDA7-913C-4EC5-8C7A-FB50F77843AF}" destId="{59B545F6-B682-440B-9F8D-147554745A3A}" srcOrd="0" destOrd="10" presId="urn:microsoft.com/office/officeart/2008/layout/AlternatingPictureBlocks"/>
    <dgm:cxn modelId="{7F4BBA65-A55F-4E42-A1BD-449AFDE14D3C}" type="presOf" srcId="{B934650B-12F3-4547-9EAA-0C64440D0563}" destId="{59B545F6-B682-440B-9F8D-147554745A3A}" srcOrd="0" destOrd="6" presId="urn:microsoft.com/office/officeart/2008/layout/AlternatingPictureBlocks"/>
    <dgm:cxn modelId="{9BB0A8BC-EAB1-4438-B5B9-B63A5DD5CDCF}" srcId="{5199EFE6-4554-4DB9-B1B7-DD9C850C4529}" destId="{DB8DA8AF-4D58-4718-BB6A-297AB96A5ACB}" srcOrd="2" destOrd="0" parTransId="{866EEAD6-8536-44DE-AE76-CD3FA80E07CD}" sibTransId="{48DC2D33-30BB-4E83-9E0A-2A34E1C62A40}"/>
    <dgm:cxn modelId="{CBA5ABC1-4EA2-48E6-8D90-8AED0EDAC6E8}" type="presOf" srcId="{DB8DA8AF-4D58-4718-BB6A-297AB96A5ACB}" destId="{59B545F6-B682-440B-9F8D-147554745A3A}" srcOrd="0" destOrd="4" presId="urn:microsoft.com/office/officeart/2008/layout/AlternatingPictureBlocks"/>
    <dgm:cxn modelId="{6E505050-2102-468B-A45D-84998557EFCA}" type="presOf" srcId="{2F785DA6-80E0-439E-900B-C4FAAC0F97E9}" destId="{59B545F6-B682-440B-9F8D-147554745A3A}" srcOrd="0" destOrd="9" presId="urn:microsoft.com/office/officeart/2008/layout/AlternatingPictureBlocks"/>
    <dgm:cxn modelId="{DD4AABEA-0AF5-4C30-AA56-1B7B528744AA}" srcId="{5199EFE6-4554-4DB9-B1B7-DD9C850C4529}" destId="{9D737659-D7CC-47EA-AB59-E34211CF1E5B}" srcOrd="1" destOrd="0" parTransId="{740A1161-6FE3-413E-A342-D613B0BF33BA}" sibTransId="{BBCA0351-8B9A-407D-8E88-27991F78E423}"/>
    <dgm:cxn modelId="{C95B39A8-D5AB-4B00-A119-F8E6BDA2422A}" srcId="{A7BC7129-D3FB-40B9-AC30-EE731BDAB319}" destId="{5199EFE6-4554-4DB9-B1B7-DD9C850C4529}" srcOrd="0" destOrd="0" parTransId="{1D132EC9-51DC-4AD3-8D74-CCB3CF1C2840}" sibTransId="{4A7B6062-C7BD-445F-B1A7-3EF5440F719D}"/>
    <dgm:cxn modelId="{2C7083B4-D498-4B64-9D22-7DA3F7F8483E}" type="presOf" srcId="{B83AB6C5-0C4B-46A8-9102-668FF0698539}" destId="{371E7E46-54AE-4ABA-BB9A-B4AA13885E3C}" srcOrd="0" destOrd="0" presId="urn:microsoft.com/office/officeart/2008/layout/AlternatingPictureBlocks"/>
    <dgm:cxn modelId="{C86093EB-AE03-4D40-A093-D76D3E4CD60F}" type="presOf" srcId="{9D737659-D7CC-47EA-AB59-E34211CF1E5B}" destId="{59B545F6-B682-440B-9F8D-147554745A3A}" srcOrd="0" destOrd="3" presId="urn:microsoft.com/office/officeart/2008/layout/AlternatingPictureBlocks"/>
    <dgm:cxn modelId="{206C46C2-F857-4AF0-AFA4-3D56C6B8B06D}" srcId="{B83AB6C5-0C4B-46A8-9102-668FF0698539}" destId="{91545272-763F-448F-9991-1063A2CC4910}" srcOrd="0" destOrd="0" parTransId="{A0592183-F9FD-4677-9F12-6853E28FB6D7}" sibTransId="{7ACBF9D3-E9C3-440B-B134-A4D96638D21A}"/>
    <dgm:cxn modelId="{AD3ED6F7-C435-4719-B84E-2C2F3474004E}" srcId="{B934650B-12F3-4547-9EAA-0C64440D0563}" destId="{14E2B93D-6C33-4EB4-A8BD-9CF1DB459CC1}" srcOrd="4" destOrd="0" parTransId="{84503E3A-B216-46BF-8705-EE3108E75216}" sibTransId="{8E64C7D6-91FA-410B-A1E1-15ABA58E9E7A}"/>
    <dgm:cxn modelId="{A8C33D3A-758C-48AD-B273-49E40A348726}" srcId="{B934650B-12F3-4547-9EAA-0C64440D0563}" destId="{0E87DDA7-913C-4EC5-8C7A-FB50F77843AF}" srcOrd="3" destOrd="0" parTransId="{E8ED9936-4BDA-4C64-9494-8DD35479FF89}" sibTransId="{4155CE97-E331-4004-A741-400B62E66117}"/>
    <dgm:cxn modelId="{ADE32993-3D57-49BA-806F-40188F31456E}" srcId="{A7BC7129-D3FB-40B9-AC30-EE731BDAB319}" destId="{B934650B-12F3-4547-9EAA-0C64440D0563}" srcOrd="1" destOrd="0" parTransId="{537B7DAB-73C3-46B3-BDF3-722B98E3BC51}" sibTransId="{64B9A8CA-8E4A-4346-8DFE-66D7FFFE151E}"/>
    <dgm:cxn modelId="{3EFEC79C-E980-4A80-9597-8790ECE985B5}" type="presOf" srcId="{CF4CAAC9-3316-425D-9999-01BC2AF381A1}" destId="{59B545F6-B682-440B-9F8D-147554745A3A}" srcOrd="0" destOrd="2" presId="urn:microsoft.com/office/officeart/2008/layout/AlternatingPictureBlocks"/>
    <dgm:cxn modelId="{6DF92AC4-4584-4693-9B80-021C0453DC77}" srcId="{B934650B-12F3-4547-9EAA-0C64440D0563}" destId="{CD6C9CD9-BB98-4BDE-808B-7B62A97569C7}" srcOrd="6" destOrd="0" parTransId="{8B45F1C7-57ED-4E38-8A13-3B7CD1F8DA88}" sibTransId="{6A33CCE1-2668-4422-A851-4BBE0AEF1C4B}"/>
    <dgm:cxn modelId="{173D4894-11E6-46F6-897A-F1840D8C9835}" type="presOf" srcId="{1623F629-AF04-4C6E-899D-CAEF4A2E37DB}" destId="{EA2A62B4-2DE9-4173-AD52-2004FB541979}" srcOrd="0" destOrd="0" presId="urn:microsoft.com/office/officeart/2008/layout/AlternatingPictureBlocks"/>
    <dgm:cxn modelId="{56073289-DECB-4FEC-A397-5984ECAD59E6}" type="presOf" srcId="{1298556B-FF8F-45D6-8A46-750699937647}" destId="{59B545F6-B682-440B-9F8D-147554745A3A}" srcOrd="0" destOrd="7" presId="urn:microsoft.com/office/officeart/2008/layout/AlternatingPictureBlocks"/>
    <dgm:cxn modelId="{CA90174C-5577-43CB-B267-2E0B3B0B103A}" type="presOf" srcId="{5199EFE6-4554-4DB9-B1B7-DD9C850C4529}" destId="{59B545F6-B682-440B-9F8D-147554745A3A}" srcOrd="0" destOrd="1" presId="urn:microsoft.com/office/officeart/2008/layout/AlternatingPictureBlocks"/>
    <dgm:cxn modelId="{77B1EA30-3FAA-4396-8E92-6AAFFFBE98B6}" type="presOf" srcId="{1E366320-D2B2-4CE7-87D2-A1F0E393A90B}" destId="{59B545F6-B682-440B-9F8D-147554745A3A}" srcOrd="0" destOrd="12" presId="urn:microsoft.com/office/officeart/2008/layout/AlternatingPictureBlocks"/>
    <dgm:cxn modelId="{C55BF32D-FC0F-48DC-97B7-58D72203CC2C}" type="presOf" srcId="{91545272-763F-448F-9991-1063A2CC4910}" destId="{371E7E46-54AE-4ABA-BB9A-B4AA13885E3C}" srcOrd="0" destOrd="1" presId="urn:microsoft.com/office/officeart/2008/layout/AlternatingPictureBlocks"/>
    <dgm:cxn modelId="{15DF424F-0341-4373-BDCB-FDB2318ACDA0}" srcId="{5199EFE6-4554-4DB9-B1B7-DD9C850C4529}" destId="{CF4CAAC9-3316-425D-9999-01BC2AF381A1}" srcOrd="0" destOrd="0" parTransId="{83F5B13E-AB64-4078-A9AF-7138C2C10487}" sibTransId="{D49414B5-D5C3-4330-B766-60DFCCB373A7}"/>
    <dgm:cxn modelId="{4957E7D5-290B-442D-9A4C-9EE2BBB62E64}" srcId="{B934650B-12F3-4547-9EAA-0C64440D0563}" destId="{2F785DA6-80E0-439E-900B-C4FAAC0F97E9}" srcOrd="2" destOrd="0" parTransId="{46C81A46-E5F2-43FA-B867-103EC12919C1}" sibTransId="{41FC4C73-F40F-484E-BF88-36D443C54443}"/>
    <dgm:cxn modelId="{8EDA50F1-F354-4460-A0E5-560A5F4443B2}" srcId="{1623F629-AF04-4C6E-899D-CAEF4A2E37DB}" destId="{B83AB6C5-0C4B-46A8-9102-668FF0698539}" srcOrd="1" destOrd="0" parTransId="{20E0746A-E1B0-4EB9-9499-5C131F7609D5}" sibTransId="{29EAA9E6-7757-4122-AC30-D2FD8AAC47E3}"/>
    <dgm:cxn modelId="{D7114D76-BD2D-4FFD-A3E9-08AB305192C1}" srcId="{B934650B-12F3-4547-9EAA-0C64440D0563}" destId="{E55B3A83-86AA-4FC2-9F0A-8793205D5F6E}" srcOrd="1" destOrd="0" parTransId="{15C28A05-27BE-4F48-B281-AC611CDA8BC7}" sibTransId="{4FA8B3C2-39C1-48C5-89F1-5670CA7CABA1}"/>
    <dgm:cxn modelId="{DDE440C8-990E-4EB5-8887-CC51F468EB05}" type="presOf" srcId="{E55B3A83-86AA-4FC2-9F0A-8793205D5F6E}" destId="{59B545F6-B682-440B-9F8D-147554745A3A}" srcOrd="0" destOrd="8" presId="urn:microsoft.com/office/officeart/2008/layout/AlternatingPictureBlocks"/>
    <dgm:cxn modelId="{7A4289F6-BFFF-495E-9F8C-486A634BAE82}" type="presOf" srcId="{A7820B16-57C8-420A-8C0E-9CBAC1C0B780}" destId="{59B545F6-B682-440B-9F8D-147554745A3A}" srcOrd="0" destOrd="5" presId="urn:microsoft.com/office/officeart/2008/layout/AlternatingPictureBlocks"/>
    <dgm:cxn modelId="{92C0860E-4519-4CEA-A9D0-5974A4D1A916}" type="presOf" srcId="{CD6C9CD9-BB98-4BDE-808B-7B62A97569C7}" destId="{59B545F6-B682-440B-9F8D-147554745A3A}" srcOrd="0" destOrd="13" presId="urn:microsoft.com/office/officeart/2008/layout/AlternatingPictureBlocks"/>
    <dgm:cxn modelId="{89098B28-CE8A-40C4-AB23-AF88C880B279}" srcId="{B934650B-12F3-4547-9EAA-0C64440D0563}" destId="{1298556B-FF8F-45D6-8A46-750699937647}" srcOrd="0" destOrd="0" parTransId="{4278DAE9-2754-49CC-B104-E15325CA9869}" sibTransId="{389CCE99-C812-46F0-BFED-1EBDC323EF5B}"/>
    <dgm:cxn modelId="{225AB4B5-6A4E-4074-A036-061433B6F82D}" srcId="{1623F629-AF04-4C6E-899D-CAEF4A2E37DB}" destId="{A7BC7129-D3FB-40B9-AC30-EE731BDAB319}" srcOrd="0" destOrd="0" parTransId="{81A2BB36-4B2E-47BA-9875-0BDA9CAE08C5}" sibTransId="{AD05E061-8AFA-4F76-9C5B-8AECEA8BCE06}"/>
    <dgm:cxn modelId="{83DD00F8-CB40-462A-9D7B-4654EEB809CB}" srcId="{B934650B-12F3-4547-9EAA-0C64440D0563}" destId="{1E366320-D2B2-4CE7-87D2-A1F0E393A90B}" srcOrd="5" destOrd="0" parTransId="{AF76CF96-1575-4B01-B0E2-412E41A9FEF5}" sibTransId="{FB155BB5-CB85-4F5D-AF9E-A146A473EB51}"/>
    <dgm:cxn modelId="{88B26FD2-0987-40B7-ACA8-80E79060E147}" type="presOf" srcId="{14E2B93D-6C33-4EB4-A8BD-9CF1DB459CC1}" destId="{59B545F6-B682-440B-9F8D-147554745A3A}" srcOrd="0" destOrd="11" presId="urn:microsoft.com/office/officeart/2008/layout/AlternatingPictureBlocks"/>
    <dgm:cxn modelId="{212159A1-6F36-432F-BC53-A1F42D513234}" type="presParOf" srcId="{EA2A62B4-2DE9-4173-AD52-2004FB541979}" destId="{ABE1421E-9868-4521-B853-703E48163D9B}" srcOrd="0" destOrd="0" presId="urn:microsoft.com/office/officeart/2008/layout/AlternatingPictureBlocks"/>
    <dgm:cxn modelId="{A8632DAC-9BDA-4495-A963-698690E2782A}" type="presParOf" srcId="{ABE1421E-9868-4521-B853-703E48163D9B}" destId="{59B545F6-B682-440B-9F8D-147554745A3A}" srcOrd="0" destOrd="0" presId="urn:microsoft.com/office/officeart/2008/layout/AlternatingPictureBlocks"/>
    <dgm:cxn modelId="{9658ECD2-0F51-4DEB-A302-5460E37D2519}" type="presParOf" srcId="{ABE1421E-9868-4521-B853-703E48163D9B}" destId="{52BF1F37-2A0A-49EF-8638-D1E199742D3B}" srcOrd="1" destOrd="0" presId="urn:microsoft.com/office/officeart/2008/layout/AlternatingPictureBlocks"/>
    <dgm:cxn modelId="{F9B1E211-6F08-4F4D-B4FB-E6409E86BC21}" type="presParOf" srcId="{EA2A62B4-2DE9-4173-AD52-2004FB541979}" destId="{F68C4881-0CDA-4DF1-9428-4E5FBB3EFDB2}" srcOrd="1" destOrd="0" presId="urn:microsoft.com/office/officeart/2008/layout/AlternatingPictureBlocks"/>
    <dgm:cxn modelId="{E8A04528-19E9-469C-B8E0-D8972D6D0338}" type="presParOf" srcId="{EA2A62B4-2DE9-4173-AD52-2004FB541979}" destId="{49AB20AB-088E-4569-A409-09F01AD696AB}" srcOrd="2" destOrd="0" presId="urn:microsoft.com/office/officeart/2008/layout/AlternatingPictureBlocks"/>
    <dgm:cxn modelId="{A7289BF1-FB52-4EDF-A205-58EE822AB9C9}" type="presParOf" srcId="{49AB20AB-088E-4569-A409-09F01AD696AB}" destId="{371E7E46-54AE-4ABA-BB9A-B4AA13885E3C}" srcOrd="0" destOrd="0" presId="urn:microsoft.com/office/officeart/2008/layout/AlternatingPictureBlocks"/>
    <dgm:cxn modelId="{39FB4C04-186B-47F4-AA3F-AEE080ED112B}" type="presParOf" srcId="{49AB20AB-088E-4569-A409-09F01AD696AB}" destId="{CF0CF49D-7DF5-4619-96B6-E277A77A3325}" srcOrd="1" destOrd="0" presId="urn:microsoft.com/office/officeart/2008/layout/AlternatingPictureBlock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06DC422-8C38-4F53-9903-ED9D209D67AB}" type="doc">
      <dgm:prSet loTypeId="urn:microsoft.com/office/officeart/2005/8/layout/gear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567A2E87-44BC-46DB-A2F2-D74C7F1726AA}">
      <dgm:prSet phldrT="[Testo]"/>
      <dgm:spPr/>
      <dgm:t>
        <a:bodyPr/>
        <a:lstStyle/>
        <a:p>
          <a:r>
            <a:rPr lang="it-IT" dirty="0" err="1" smtClean="0"/>
            <a:t>ICs</a:t>
          </a:r>
          <a:endParaRPr lang="it-IT" dirty="0"/>
        </a:p>
      </dgm:t>
    </dgm:pt>
    <dgm:pt modelId="{B80A684F-14F2-4A77-A44F-022468D9838D}" type="parTrans" cxnId="{B8037B28-1254-46B2-AFBE-B7C5AF79E830}">
      <dgm:prSet/>
      <dgm:spPr/>
      <dgm:t>
        <a:bodyPr/>
        <a:lstStyle/>
        <a:p>
          <a:endParaRPr lang="it-IT"/>
        </a:p>
      </dgm:t>
    </dgm:pt>
    <dgm:pt modelId="{C372882B-78FD-406C-8B91-BE8AC5DA3E2F}" type="sibTrans" cxnId="{B8037B28-1254-46B2-AFBE-B7C5AF79E830}">
      <dgm:prSet/>
      <dgm:spPr/>
      <dgm:t>
        <a:bodyPr/>
        <a:lstStyle/>
        <a:p>
          <a:endParaRPr lang="it-IT"/>
        </a:p>
      </dgm:t>
    </dgm:pt>
    <dgm:pt modelId="{F099FAF8-14CC-4781-9E57-11DA5A9A8A0D}">
      <dgm:prSet phldrT="[Testo]"/>
      <dgm:spPr/>
      <dgm:t>
        <a:bodyPr/>
        <a:lstStyle/>
        <a:p>
          <a:r>
            <a:rPr lang="it-IT" dirty="0" smtClean="0"/>
            <a:t>IVASS</a:t>
          </a:r>
          <a:endParaRPr lang="it-IT" dirty="0"/>
        </a:p>
      </dgm:t>
    </dgm:pt>
    <dgm:pt modelId="{5478ECA2-D9B2-4E89-8312-A938E5EC25A9}" type="parTrans" cxnId="{295E2660-991F-486F-A038-55080339E55B}">
      <dgm:prSet/>
      <dgm:spPr/>
      <dgm:t>
        <a:bodyPr/>
        <a:lstStyle/>
        <a:p>
          <a:endParaRPr lang="it-IT"/>
        </a:p>
      </dgm:t>
    </dgm:pt>
    <dgm:pt modelId="{3CF1DEDE-E9D5-4DDC-8AC1-4CE906F21C04}" type="sibTrans" cxnId="{295E2660-991F-486F-A038-55080339E55B}">
      <dgm:prSet/>
      <dgm:spPr/>
      <dgm:t>
        <a:bodyPr/>
        <a:lstStyle/>
        <a:p>
          <a:endParaRPr lang="it-IT"/>
        </a:p>
      </dgm:t>
    </dgm:pt>
    <dgm:pt modelId="{45386E95-5302-4ABB-9176-1CC9AC7C0E79}">
      <dgm:prSet phldrT="[Testo]"/>
      <dgm:spPr/>
      <dgm:t>
        <a:bodyPr/>
        <a:lstStyle/>
        <a:p>
          <a:r>
            <a:rPr lang="it-IT" dirty="0" smtClean="0"/>
            <a:t>BI</a:t>
          </a:r>
          <a:endParaRPr lang="it-IT" dirty="0"/>
        </a:p>
      </dgm:t>
    </dgm:pt>
    <dgm:pt modelId="{B7ED407C-2FB8-4046-93B3-F8A580633D6F}" type="parTrans" cxnId="{31BCB023-0557-4AAD-8310-6A2527B73D5C}">
      <dgm:prSet/>
      <dgm:spPr/>
      <dgm:t>
        <a:bodyPr/>
        <a:lstStyle/>
        <a:p>
          <a:endParaRPr lang="it-IT"/>
        </a:p>
      </dgm:t>
    </dgm:pt>
    <dgm:pt modelId="{9FFB1A5D-8CB0-4CA3-A82C-F13DC132C916}" type="sibTrans" cxnId="{31BCB023-0557-4AAD-8310-6A2527B73D5C}">
      <dgm:prSet/>
      <dgm:spPr/>
      <dgm:t>
        <a:bodyPr/>
        <a:lstStyle/>
        <a:p>
          <a:endParaRPr lang="it-IT"/>
        </a:p>
      </dgm:t>
    </dgm:pt>
    <dgm:pt modelId="{DE5CF16B-E388-4B29-A32D-D20851EA955B}" type="pres">
      <dgm:prSet presAssocID="{206DC422-8C38-4F53-9903-ED9D209D67AB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F8D76926-BD3D-45A7-97E6-C4E55BF6BDEA}" type="pres">
      <dgm:prSet presAssocID="{567A2E87-44BC-46DB-A2F2-D74C7F1726AA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B9FD81B-EB38-4CAE-8E86-E2E42C9AA6FF}" type="pres">
      <dgm:prSet presAssocID="{567A2E87-44BC-46DB-A2F2-D74C7F1726AA}" presName="gear1srcNode" presStyleLbl="node1" presStyleIdx="0" presStyleCnt="3"/>
      <dgm:spPr/>
      <dgm:t>
        <a:bodyPr/>
        <a:lstStyle/>
        <a:p>
          <a:endParaRPr lang="it-IT"/>
        </a:p>
      </dgm:t>
    </dgm:pt>
    <dgm:pt modelId="{D0133F9B-5DA5-41CB-918F-BBC5F365B5F4}" type="pres">
      <dgm:prSet presAssocID="{567A2E87-44BC-46DB-A2F2-D74C7F1726AA}" presName="gear1dstNode" presStyleLbl="node1" presStyleIdx="0" presStyleCnt="3"/>
      <dgm:spPr/>
      <dgm:t>
        <a:bodyPr/>
        <a:lstStyle/>
        <a:p>
          <a:endParaRPr lang="it-IT"/>
        </a:p>
      </dgm:t>
    </dgm:pt>
    <dgm:pt modelId="{CE5E73E8-0A8F-4777-AB19-84337E852EB6}" type="pres">
      <dgm:prSet presAssocID="{F099FAF8-14CC-4781-9E57-11DA5A9A8A0D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964950B6-41D2-4849-ACD5-D789D563AAFC}" type="pres">
      <dgm:prSet presAssocID="{F099FAF8-14CC-4781-9E57-11DA5A9A8A0D}" presName="gear2srcNode" presStyleLbl="node1" presStyleIdx="1" presStyleCnt="3"/>
      <dgm:spPr/>
      <dgm:t>
        <a:bodyPr/>
        <a:lstStyle/>
        <a:p>
          <a:endParaRPr lang="it-IT"/>
        </a:p>
      </dgm:t>
    </dgm:pt>
    <dgm:pt modelId="{9C59CE1B-314B-454A-8B81-8AC471789796}" type="pres">
      <dgm:prSet presAssocID="{F099FAF8-14CC-4781-9E57-11DA5A9A8A0D}" presName="gear2dstNode" presStyleLbl="node1" presStyleIdx="1" presStyleCnt="3"/>
      <dgm:spPr/>
      <dgm:t>
        <a:bodyPr/>
        <a:lstStyle/>
        <a:p>
          <a:endParaRPr lang="it-IT"/>
        </a:p>
      </dgm:t>
    </dgm:pt>
    <dgm:pt modelId="{8585BE6C-1CA0-4231-8E5C-BAAC1179CD13}" type="pres">
      <dgm:prSet presAssocID="{45386E95-5302-4ABB-9176-1CC9AC7C0E79}" presName="gear3" presStyleLbl="node1" presStyleIdx="2" presStyleCnt="3"/>
      <dgm:spPr/>
      <dgm:t>
        <a:bodyPr/>
        <a:lstStyle/>
        <a:p>
          <a:endParaRPr lang="it-IT"/>
        </a:p>
      </dgm:t>
    </dgm:pt>
    <dgm:pt modelId="{65EF3AF3-754E-4ECD-A951-C1C618DF0D97}" type="pres">
      <dgm:prSet presAssocID="{45386E95-5302-4ABB-9176-1CC9AC7C0E79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16AB9DD-3CE9-4EA3-BC8A-E012DC8AFB3A}" type="pres">
      <dgm:prSet presAssocID="{45386E95-5302-4ABB-9176-1CC9AC7C0E79}" presName="gear3srcNode" presStyleLbl="node1" presStyleIdx="2" presStyleCnt="3"/>
      <dgm:spPr/>
      <dgm:t>
        <a:bodyPr/>
        <a:lstStyle/>
        <a:p>
          <a:endParaRPr lang="it-IT"/>
        </a:p>
      </dgm:t>
    </dgm:pt>
    <dgm:pt modelId="{C2DEB1EC-9123-4CFB-8B1B-C100E213DEE2}" type="pres">
      <dgm:prSet presAssocID="{45386E95-5302-4ABB-9176-1CC9AC7C0E79}" presName="gear3dstNode" presStyleLbl="node1" presStyleIdx="2" presStyleCnt="3"/>
      <dgm:spPr/>
      <dgm:t>
        <a:bodyPr/>
        <a:lstStyle/>
        <a:p>
          <a:endParaRPr lang="it-IT"/>
        </a:p>
      </dgm:t>
    </dgm:pt>
    <dgm:pt modelId="{5BD455D0-AFB4-4108-8DC4-90D76A9E00D2}" type="pres">
      <dgm:prSet presAssocID="{C372882B-78FD-406C-8B91-BE8AC5DA3E2F}" presName="connector1" presStyleLbl="sibTrans2D1" presStyleIdx="0" presStyleCnt="3"/>
      <dgm:spPr/>
      <dgm:t>
        <a:bodyPr/>
        <a:lstStyle/>
        <a:p>
          <a:endParaRPr lang="it-IT"/>
        </a:p>
      </dgm:t>
    </dgm:pt>
    <dgm:pt modelId="{EFF58BC5-6755-4F6B-8080-62D0FE49B666}" type="pres">
      <dgm:prSet presAssocID="{3CF1DEDE-E9D5-4DDC-8AC1-4CE906F21C04}" presName="connector2" presStyleLbl="sibTrans2D1" presStyleIdx="1" presStyleCnt="3"/>
      <dgm:spPr/>
      <dgm:t>
        <a:bodyPr/>
        <a:lstStyle/>
        <a:p>
          <a:endParaRPr lang="it-IT"/>
        </a:p>
      </dgm:t>
    </dgm:pt>
    <dgm:pt modelId="{08D4BE10-940C-4D2F-8D01-07437399FC25}" type="pres">
      <dgm:prSet presAssocID="{9FFB1A5D-8CB0-4CA3-A82C-F13DC132C916}" presName="connector3" presStyleLbl="sibTrans2D1" presStyleIdx="2" presStyleCnt="3"/>
      <dgm:spPr/>
      <dgm:t>
        <a:bodyPr/>
        <a:lstStyle/>
        <a:p>
          <a:endParaRPr lang="it-IT"/>
        </a:p>
      </dgm:t>
    </dgm:pt>
  </dgm:ptLst>
  <dgm:cxnLst>
    <dgm:cxn modelId="{DD6DB98B-E27F-49F2-B499-9AF69D943255}" type="presOf" srcId="{9FFB1A5D-8CB0-4CA3-A82C-F13DC132C916}" destId="{08D4BE10-940C-4D2F-8D01-07437399FC25}" srcOrd="0" destOrd="0" presId="urn:microsoft.com/office/officeart/2005/8/layout/gear1"/>
    <dgm:cxn modelId="{C4499B8F-C240-4506-9B9D-51C747CA1648}" type="presOf" srcId="{C372882B-78FD-406C-8B91-BE8AC5DA3E2F}" destId="{5BD455D0-AFB4-4108-8DC4-90D76A9E00D2}" srcOrd="0" destOrd="0" presId="urn:microsoft.com/office/officeart/2005/8/layout/gear1"/>
    <dgm:cxn modelId="{E6A840FC-F132-4AFC-9279-AFFF282478C3}" type="presOf" srcId="{3CF1DEDE-E9D5-4DDC-8AC1-4CE906F21C04}" destId="{EFF58BC5-6755-4F6B-8080-62D0FE49B666}" srcOrd="0" destOrd="0" presId="urn:microsoft.com/office/officeart/2005/8/layout/gear1"/>
    <dgm:cxn modelId="{295E2660-991F-486F-A038-55080339E55B}" srcId="{206DC422-8C38-4F53-9903-ED9D209D67AB}" destId="{F099FAF8-14CC-4781-9E57-11DA5A9A8A0D}" srcOrd="1" destOrd="0" parTransId="{5478ECA2-D9B2-4E89-8312-A938E5EC25A9}" sibTransId="{3CF1DEDE-E9D5-4DDC-8AC1-4CE906F21C04}"/>
    <dgm:cxn modelId="{019A64EC-9E61-41C3-8C37-FB411E965628}" type="presOf" srcId="{567A2E87-44BC-46DB-A2F2-D74C7F1726AA}" destId="{5B9FD81B-EB38-4CAE-8E86-E2E42C9AA6FF}" srcOrd="1" destOrd="0" presId="urn:microsoft.com/office/officeart/2005/8/layout/gear1"/>
    <dgm:cxn modelId="{31BCB023-0557-4AAD-8310-6A2527B73D5C}" srcId="{206DC422-8C38-4F53-9903-ED9D209D67AB}" destId="{45386E95-5302-4ABB-9176-1CC9AC7C0E79}" srcOrd="2" destOrd="0" parTransId="{B7ED407C-2FB8-4046-93B3-F8A580633D6F}" sibTransId="{9FFB1A5D-8CB0-4CA3-A82C-F13DC132C916}"/>
    <dgm:cxn modelId="{33C3D09A-95E5-482D-B349-C9B9547EC3A2}" type="presOf" srcId="{F099FAF8-14CC-4781-9E57-11DA5A9A8A0D}" destId="{CE5E73E8-0A8F-4777-AB19-84337E852EB6}" srcOrd="0" destOrd="0" presId="urn:microsoft.com/office/officeart/2005/8/layout/gear1"/>
    <dgm:cxn modelId="{63997B00-9092-44AD-A4CA-B7CD12385496}" type="presOf" srcId="{45386E95-5302-4ABB-9176-1CC9AC7C0E79}" destId="{65EF3AF3-754E-4ECD-A951-C1C618DF0D97}" srcOrd="1" destOrd="0" presId="urn:microsoft.com/office/officeart/2005/8/layout/gear1"/>
    <dgm:cxn modelId="{63E6AA52-1FA5-414A-998E-3A769902146F}" type="presOf" srcId="{567A2E87-44BC-46DB-A2F2-D74C7F1726AA}" destId="{F8D76926-BD3D-45A7-97E6-C4E55BF6BDEA}" srcOrd="0" destOrd="0" presId="urn:microsoft.com/office/officeart/2005/8/layout/gear1"/>
    <dgm:cxn modelId="{B8037B28-1254-46B2-AFBE-B7C5AF79E830}" srcId="{206DC422-8C38-4F53-9903-ED9D209D67AB}" destId="{567A2E87-44BC-46DB-A2F2-D74C7F1726AA}" srcOrd="0" destOrd="0" parTransId="{B80A684F-14F2-4A77-A44F-022468D9838D}" sibTransId="{C372882B-78FD-406C-8B91-BE8AC5DA3E2F}"/>
    <dgm:cxn modelId="{3F35F104-EE1B-4487-B6F1-9C9BDC6F4C9A}" type="presOf" srcId="{206DC422-8C38-4F53-9903-ED9D209D67AB}" destId="{DE5CF16B-E388-4B29-A32D-D20851EA955B}" srcOrd="0" destOrd="0" presId="urn:microsoft.com/office/officeart/2005/8/layout/gear1"/>
    <dgm:cxn modelId="{A299798A-3C77-48BC-8D94-B3633C16F458}" type="presOf" srcId="{45386E95-5302-4ABB-9176-1CC9AC7C0E79}" destId="{C2DEB1EC-9123-4CFB-8B1B-C100E213DEE2}" srcOrd="3" destOrd="0" presId="urn:microsoft.com/office/officeart/2005/8/layout/gear1"/>
    <dgm:cxn modelId="{0BC93D07-9EB8-4638-88E9-4A2FD914D1EE}" type="presOf" srcId="{F099FAF8-14CC-4781-9E57-11DA5A9A8A0D}" destId="{964950B6-41D2-4849-ACD5-D789D563AAFC}" srcOrd="1" destOrd="0" presId="urn:microsoft.com/office/officeart/2005/8/layout/gear1"/>
    <dgm:cxn modelId="{61021020-C869-4D22-8965-5111D13196D6}" type="presOf" srcId="{F099FAF8-14CC-4781-9E57-11DA5A9A8A0D}" destId="{9C59CE1B-314B-454A-8B81-8AC471789796}" srcOrd="2" destOrd="0" presId="urn:microsoft.com/office/officeart/2005/8/layout/gear1"/>
    <dgm:cxn modelId="{2FB37B91-55A4-4D45-88AF-4CCBBE19527B}" type="presOf" srcId="{45386E95-5302-4ABB-9176-1CC9AC7C0E79}" destId="{E16AB9DD-3CE9-4EA3-BC8A-E012DC8AFB3A}" srcOrd="2" destOrd="0" presId="urn:microsoft.com/office/officeart/2005/8/layout/gear1"/>
    <dgm:cxn modelId="{E574ED92-6FC5-476D-BD01-8FCD68884097}" type="presOf" srcId="{45386E95-5302-4ABB-9176-1CC9AC7C0E79}" destId="{8585BE6C-1CA0-4231-8E5C-BAAC1179CD13}" srcOrd="0" destOrd="0" presId="urn:microsoft.com/office/officeart/2005/8/layout/gear1"/>
    <dgm:cxn modelId="{5C5B03CB-BA61-46AC-8B91-216680593F8F}" type="presOf" srcId="{567A2E87-44BC-46DB-A2F2-D74C7F1726AA}" destId="{D0133F9B-5DA5-41CB-918F-BBC5F365B5F4}" srcOrd="2" destOrd="0" presId="urn:microsoft.com/office/officeart/2005/8/layout/gear1"/>
    <dgm:cxn modelId="{F1C13454-ACB2-4CF3-966A-4415630A408A}" type="presParOf" srcId="{DE5CF16B-E388-4B29-A32D-D20851EA955B}" destId="{F8D76926-BD3D-45A7-97E6-C4E55BF6BDEA}" srcOrd="0" destOrd="0" presId="urn:microsoft.com/office/officeart/2005/8/layout/gear1"/>
    <dgm:cxn modelId="{BB7E5574-F0D4-4D39-8164-C685ABD602EF}" type="presParOf" srcId="{DE5CF16B-E388-4B29-A32D-D20851EA955B}" destId="{5B9FD81B-EB38-4CAE-8E86-E2E42C9AA6FF}" srcOrd="1" destOrd="0" presId="urn:microsoft.com/office/officeart/2005/8/layout/gear1"/>
    <dgm:cxn modelId="{88C71EE1-02D1-46CD-A388-78F7918E3A5C}" type="presParOf" srcId="{DE5CF16B-E388-4B29-A32D-D20851EA955B}" destId="{D0133F9B-5DA5-41CB-918F-BBC5F365B5F4}" srcOrd="2" destOrd="0" presId="urn:microsoft.com/office/officeart/2005/8/layout/gear1"/>
    <dgm:cxn modelId="{349D63E8-C751-45B7-A5D6-E58BAA50D35A}" type="presParOf" srcId="{DE5CF16B-E388-4B29-A32D-D20851EA955B}" destId="{CE5E73E8-0A8F-4777-AB19-84337E852EB6}" srcOrd="3" destOrd="0" presId="urn:microsoft.com/office/officeart/2005/8/layout/gear1"/>
    <dgm:cxn modelId="{78A86369-6361-4C64-876C-A8410DBAE090}" type="presParOf" srcId="{DE5CF16B-E388-4B29-A32D-D20851EA955B}" destId="{964950B6-41D2-4849-ACD5-D789D563AAFC}" srcOrd="4" destOrd="0" presId="urn:microsoft.com/office/officeart/2005/8/layout/gear1"/>
    <dgm:cxn modelId="{07D19784-F3C1-4650-992A-D68BA343095F}" type="presParOf" srcId="{DE5CF16B-E388-4B29-A32D-D20851EA955B}" destId="{9C59CE1B-314B-454A-8B81-8AC471789796}" srcOrd="5" destOrd="0" presId="urn:microsoft.com/office/officeart/2005/8/layout/gear1"/>
    <dgm:cxn modelId="{0F7D567F-8A9C-4E79-B5BA-A8FEB98B4221}" type="presParOf" srcId="{DE5CF16B-E388-4B29-A32D-D20851EA955B}" destId="{8585BE6C-1CA0-4231-8E5C-BAAC1179CD13}" srcOrd="6" destOrd="0" presId="urn:microsoft.com/office/officeart/2005/8/layout/gear1"/>
    <dgm:cxn modelId="{3BCB5156-4991-40DC-B044-3614D834B66E}" type="presParOf" srcId="{DE5CF16B-E388-4B29-A32D-D20851EA955B}" destId="{65EF3AF3-754E-4ECD-A951-C1C618DF0D97}" srcOrd="7" destOrd="0" presId="urn:microsoft.com/office/officeart/2005/8/layout/gear1"/>
    <dgm:cxn modelId="{DD1ABF91-9152-40D6-B5B0-965B65A7249A}" type="presParOf" srcId="{DE5CF16B-E388-4B29-A32D-D20851EA955B}" destId="{E16AB9DD-3CE9-4EA3-BC8A-E012DC8AFB3A}" srcOrd="8" destOrd="0" presId="urn:microsoft.com/office/officeart/2005/8/layout/gear1"/>
    <dgm:cxn modelId="{F303B7FF-8078-4983-B206-ADEE8E1F6F30}" type="presParOf" srcId="{DE5CF16B-E388-4B29-A32D-D20851EA955B}" destId="{C2DEB1EC-9123-4CFB-8B1B-C100E213DEE2}" srcOrd="9" destOrd="0" presId="urn:microsoft.com/office/officeart/2005/8/layout/gear1"/>
    <dgm:cxn modelId="{23700F50-53D5-4D94-B625-B5EBAC58318F}" type="presParOf" srcId="{DE5CF16B-E388-4B29-A32D-D20851EA955B}" destId="{5BD455D0-AFB4-4108-8DC4-90D76A9E00D2}" srcOrd="10" destOrd="0" presId="urn:microsoft.com/office/officeart/2005/8/layout/gear1"/>
    <dgm:cxn modelId="{8F5AB59F-0D47-43DE-AB64-F921D08FDC9D}" type="presParOf" srcId="{DE5CF16B-E388-4B29-A32D-D20851EA955B}" destId="{EFF58BC5-6755-4F6B-8080-62D0FE49B666}" srcOrd="11" destOrd="0" presId="urn:microsoft.com/office/officeart/2005/8/layout/gear1"/>
    <dgm:cxn modelId="{540F0CFA-1F34-4E14-BEA8-86207EBE1BE3}" type="presParOf" srcId="{DE5CF16B-E388-4B29-A32D-D20851EA955B}" destId="{08D4BE10-940C-4D2F-8D01-07437399FC25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F48BA46-CD13-4258-8FB0-292858686EBE}" type="doc">
      <dgm:prSet loTypeId="urn:microsoft.com/office/officeart/2005/8/layout/chevron2" loCatId="process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it-IT"/>
        </a:p>
      </dgm:t>
    </dgm:pt>
    <dgm:pt modelId="{4A74CE79-7405-4261-9FDC-2F7139ECCD78}">
      <dgm:prSet phldrT="[Testo]"/>
      <dgm:spPr/>
      <dgm:t>
        <a:bodyPr/>
        <a:lstStyle/>
        <a:p>
          <a:r>
            <a:rPr lang="it-IT" dirty="0" smtClean="0"/>
            <a:t>Entro marzo </a:t>
          </a:r>
          <a:endParaRPr lang="it-IT" dirty="0"/>
        </a:p>
      </dgm:t>
    </dgm:pt>
    <dgm:pt modelId="{D041A3E2-8509-4124-8909-822F680B1CDC}" type="parTrans" cxnId="{54E5509A-D980-43F6-9C8D-C253ACDD8469}">
      <dgm:prSet/>
      <dgm:spPr/>
      <dgm:t>
        <a:bodyPr/>
        <a:lstStyle/>
        <a:p>
          <a:endParaRPr lang="it-IT"/>
        </a:p>
      </dgm:t>
    </dgm:pt>
    <dgm:pt modelId="{A4DE5674-2DA3-4CE2-95D6-910DBF4DF9C7}" type="sibTrans" cxnId="{54E5509A-D980-43F6-9C8D-C253ACDD8469}">
      <dgm:prSet/>
      <dgm:spPr/>
      <dgm:t>
        <a:bodyPr/>
        <a:lstStyle/>
        <a:p>
          <a:endParaRPr lang="it-IT"/>
        </a:p>
      </dgm:t>
    </dgm:pt>
    <dgm:pt modelId="{AFC3D706-0E29-4113-90E8-9382E383B31B}">
      <dgm:prSet phldrT="[Testo]"/>
      <dgm:spPr/>
      <dgm:t>
        <a:bodyPr/>
        <a:lstStyle/>
        <a:p>
          <a:r>
            <a:rPr lang="it-IT" dirty="0" smtClean="0"/>
            <a:t>Segnalazione dei dati anagrafici delle imprese</a:t>
          </a:r>
          <a:endParaRPr lang="it-IT" dirty="0"/>
        </a:p>
      </dgm:t>
    </dgm:pt>
    <dgm:pt modelId="{E9BBF920-38F1-401B-A912-EF2DC93EBB50}" type="parTrans" cxnId="{4422DE3C-F2EE-4043-B273-3E07410CC572}">
      <dgm:prSet/>
      <dgm:spPr/>
      <dgm:t>
        <a:bodyPr/>
        <a:lstStyle/>
        <a:p>
          <a:endParaRPr lang="it-IT"/>
        </a:p>
      </dgm:t>
    </dgm:pt>
    <dgm:pt modelId="{E4341209-87DA-453E-9808-EEA0D05A4559}" type="sibTrans" cxnId="{4422DE3C-F2EE-4043-B273-3E07410CC572}">
      <dgm:prSet/>
      <dgm:spPr/>
      <dgm:t>
        <a:bodyPr/>
        <a:lstStyle/>
        <a:p>
          <a:endParaRPr lang="it-IT"/>
        </a:p>
      </dgm:t>
    </dgm:pt>
    <dgm:pt modelId="{36BA8CC1-2516-4D10-8B56-DD6CCD1BC759}">
      <dgm:prSet phldrT="[Testo]"/>
      <dgm:spPr/>
      <dgm:t>
        <a:bodyPr/>
        <a:lstStyle/>
        <a:p>
          <a:r>
            <a:rPr lang="it-IT" dirty="0" smtClean="0"/>
            <a:t>Eseguito con i dati  dell’IVASS</a:t>
          </a:r>
          <a:endParaRPr lang="it-IT" dirty="0"/>
        </a:p>
      </dgm:t>
    </dgm:pt>
    <dgm:pt modelId="{1DA8BCE0-5453-46EF-AF84-032AF7B378B4}" type="parTrans" cxnId="{6BB91DD9-D07D-4AEA-8337-F23AA5623929}">
      <dgm:prSet/>
      <dgm:spPr/>
      <dgm:t>
        <a:bodyPr/>
        <a:lstStyle/>
        <a:p>
          <a:endParaRPr lang="it-IT"/>
        </a:p>
      </dgm:t>
    </dgm:pt>
    <dgm:pt modelId="{C71F3D63-8716-49A3-84E7-0DDD9BAD02B7}" type="sibTrans" cxnId="{6BB91DD9-D07D-4AEA-8337-F23AA5623929}">
      <dgm:prSet/>
      <dgm:spPr/>
      <dgm:t>
        <a:bodyPr/>
        <a:lstStyle/>
        <a:p>
          <a:endParaRPr lang="it-IT"/>
        </a:p>
      </dgm:t>
    </dgm:pt>
    <dgm:pt modelId="{3970442D-0CCA-4856-8160-6A20E7B236E4}">
      <dgm:prSet phldrT="[Testo]"/>
      <dgm:spPr/>
      <dgm:t>
        <a:bodyPr/>
        <a:lstStyle/>
        <a:p>
          <a:r>
            <a:rPr lang="it-IT" dirty="0" smtClean="0"/>
            <a:t>Entro giugno</a:t>
          </a:r>
          <a:endParaRPr lang="it-IT" dirty="0"/>
        </a:p>
      </dgm:t>
    </dgm:pt>
    <dgm:pt modelId="{F43E2B85-6E13-4156-BC3B-112CDA16C348}" type="parTrans" cxnId="{F4E03E93-6EFB-42BB-9883-5D76B267A6B8}">
      <dgm:prSet/>
      <dgm:spPr/>
      <dgm:t>
        <a:bodyPr/>
        <a:lstStyle/>
        <a:p>
          <a:endParaRPr lang="it-IT"/>
        </a:p>
      </dgm:t>
    </dgm:pt>
    <dgm:pt modelId="{1ABDE1F5-B854-4E50-8E47-1511BDF4EC35}" type="sibTrans" cxnId="{F4E03E93-6EFB-42BB-9883-5D76B267A6B8}">
      <dgm:prSet/>
      <dgm:spPr/>
      <dgm:t>
        <a:bodyPr/>
        <a:lstStyle/>
        <a:p>
          <a:endParaRPr lang="it-IT"/>
        </a:p>
      </dgm:t>
    </dgm:pt>
    <dgm:pt modelId="{430702B7-ECE0-441A-98B4-4626EBC6FFEF}">
      <dgm:prSet phldrT="[Testo]"/>
      <dgm:spPr/>
      <dgm:t>
        <a:bodyPr/>
        <a:lstStyle/>
        <a:p>
          <a:r>
            <a:rPr lang="it-IT" dirty="0" smtClean="0"/>
            <a:t>Aggiornamento dei dati delle imprese</a:t>
          </a:r>
          <a:endParaRPr lang="it-IT" dirty="0"/>
        </a:p>
      </dgm:t>
    </dgm:pt>
    <dgm:pt modelId="{F55DC48C-4297-4BC3-BA9D-A070BE4D11CB}" type="parTrans" cxnId="{689E3F6B-8B10-423B-BE7F-DCFF086FBBE1}">
      <dgm:prSet/>
      <dgm:spPr/>
      <dgm:t>
        <a:bodyPr/>
        <a:lstStyle/>
        <a:p>
          <a:endParaRPr lang="it-IT"/>
        </a:p>
      </dgm:t>
    </dgm:pt>
    <dgm:pt modelId="{42AC1DBB-384C-421B-8B77-484DB1F4171E}" type="sibTrans" cxnId="{689E3F6B-8B10-423B-BE7F-DCFF086FBBE1}">
      <dgm:prSet/>
      <dgm:spPr/>
      <dgm:t>
        <a:bodyPr/>
        <a:lstStyle/>
        <a:p>
          <a:endParaRPr lang="it-IT"/>
        </a:p>
      </dgm:t>
    </dgm:pt>
    <dgm:pt modelId="{75D99D9F-9B4C-4111-9A29-315DB7513B48}">
      <dgm:prSet phldrT="[Testo]"/>
      <dgm:spPr/>
      <dgm:t>
        <a:bodyPr/>
        <a:lstStyle/>
        <a:p>
          <a:r>
            <a:rPr lang="it-IT" dirty="0" smtClean="0"/>
            <a:t>Segnalazione dei collegamenti tra HO e </a:t>
          </a:r>
          <a:r>
            <a:rPr lang="it-IT" dirty="0" err="1" smtClean="0"/>
            <a:t>branches</a:t>
          </a:r>
          <a:endParaRPr lang="it-IT" dirty="0"/>
        </a:p>
      </dgm:t>
    </dgm:pt>
    <dgm:pt modelId="{6C27471E-24B8-48C8-B94D-73C72008DD5E}" type="parTrans" cxnId="{029B66A0-3F4B-4D96-B15B-0AE0ABBF021A}">
      <dgm:prSet/>
      <dgm:spPr/>
      <dgm:t>
        <a:bodyPr/>
        <a:lstStyle/>
        <a:p>
          <a:endParaRPr lang="it-IT"/>
        </a:p>
      </dgm:t>
    </dgm:pt>
    <dgm:pt modelId="{382231CE-1DFB-460A-9330-9702C9E8E414}" type="sibTrans" cxnId="{029B66A0-3F4B-4D96-B15B-0AE0ABBF021A}">
      <dgm:prSet/>
      <dgm:spPr/>
      <dgm:t>
        <a:bodyPr/>
        <a:lstStyle/>
        <a:p>
          <a:endParaRPr lang="it-IT"/>
        </a:p>
      </dgm:t>
    </dgm:pt>
    <dgm:pt modelId="{5CBEE174-BCCF-4C89-BD36-544E38569251}">
      <dgm:prSet phldrT="[Testo]"/>
      <dgm:spPr/>
      <dgm:t>
        <a:bodyPr/>
        <a:lstStyle/>
        <a:p>
          <a:r>
            <a:rPr lang="it-IT" dirty="0" smtClean="0"/>
            <a:t>Da luglio</a:t>
          </a:r>
          <a:endParaRPr lang="it-IT" dirty="0"/>
        </a:p>
      </dgm:t>
    </dgm:pt>
    <dgm:pt modelId="{1E9B64A3-D906-4995-985D-D43FD09CEEF6}" type="parTrans" cxnId="{28CB3CA4-0B98-4E99-8C53-718D4BB0222B}">
      <dgm:prSet/>
      <dgm:spPr/>
      <dgm:t>
        <a:bodyPr/>
        <a:lstStyle/>
        <a:p>
          <a:endParaRPr lang="it-IT"/>
        </a:p>
      </dgm:t>
    </dgm:pt>
    <dgm:pt modelId="{B4A3E625-ACFF-4845-98D3-550B77AE55B4}" type="sibTrans" cxnId="{28CB3CA4-0B98-4E99-8C53-718D4BB0222B}">
      <dgm:prSet/>
      <dgm:spPr/>
      <dgm:t>
        <a:bodyPr/>
        <a:lstStyle/>
        <a:p>
          <a:endParaRPr lang="it-IT"/>
        </a:p>
      </dgm:t>
    </dgm:pt>
    <dgm:pt modelId="{C77A40AA-2CE8-46B8-96CA-D0B284BBE120}">
      <dgm:prSet phldrT="[Testo]"/>
      <dgm:spPr/>
      <dgm:t>
        <a:bodyPr/>
        <a:lstStyle/>
        <a:p>
          <a:r>
            <a:rPr lang="it-IT" dirty="0" smtClean="0"/>
            <a:t>Segnalazione annuale (nel 2017) dei dati quantitativi.</a:t>
          </a:r>
          <a:endParaRPr lang="it-IT" dirty="0"/>
        </a:p>
      </dgm:t>
    </dgm:pt>
    <dgm:pt modelId="{6F97E3A2-4205-4F24-8ED0-0074B68FF71A}" type="parTrans" cxnId="{B255DAA8-F847-425B-A4A8-9BEC5D18574E}">
      <dgm:prSet/>
      <dgm:spPr/>
      <dgm:t>
        <a:bodyPr/>
        <a:lstStyle/>
        <a:p>
          <a:endParaRPr lang="it-IT"/>
        </a:p>
      </dgm:t>
    </dgm:pt>
    <dgm:pt modelId="{C7FA0229-9E36-4203-B056-741B8410989C}" type="sibTrans" cxnId="{B255DAA8-F847-425B-A4A8-9BEC5D18574E}">
      <dgm:prSet/>
      <dgm:spPr/>
      <dgm:t>
        <a:bodyPr/>
        <a:lstStyle/>
        <a:p>
          <a:endParaRPr lang="it-IT"/>
        </a:p>
      </dgm:t>
    </dgm:pt>
    <dgm:pt modelId="{24CE65A3-3597-460D-9759-8B43A3FE36E3}">
      <dgm:prSet phldrT="[Testo]"/>
      <dgm:spPr/>
      <dgm:t>
        <a:bodyPr/>
        <a:lstStyle/>
        <a:p>
          <a:r>
            <a:rPr lang="it-IT" dirty="0" smtClean="0"/>
            <a:t>Segnalazione completa dei dati delle filiali residenti</a:t>
          </a:r>
          <a:endParaRPr lang="it-IT" dirty="0"/>
        </a:p>
      </dgm:t>
    </dgm:pt>
    <dgm:pt modelId="{62C92639-1118-4C2F-A6DF-4608008E9538}" type="parTrans" cxnId="{28E2DE73-8969-4042-A34B-C532975C7ED0}">
      <dgm:prSet/>
      <dgm:spPr/>
      <dgm:t>
        <a:bodyPr/>
        <a:lstStyle/>
        <a:p>
          <a:endParaRPr lang="it-IT"/>
        </a:p>
      </dgm:t>
    </dgm:pt>
    <dgm:pt modelId="{9F6A5C04-3055-4061-835D-FD1C7A75EE65}" type="sibTrans" cxnId="{28E2DE73-8969-4042-A34B-C532975C7ED0}">
      <dgm:prSet/>
      <dgm:spPr/>
      <dgm:t>
        <a:bodyPr/>
        <a:lstStyle/>
        <a:p>
          <a:endParaRPr lang="it-IT"/>
        </a:p>
      </dgm:t>
    </dgm:pt>
    <dgm:pt modelId="{43A30130-F187-44C7-9D28-371B9ABBC7A4}">
      <dgm:prSet phldrT="[Testo]"/>
      <dgm:spPr/>
      <dgm:t>
        <a:bodyPr/>
        <a:lstStyle/>
        <a:p>
          <a:r>
            <a:rPr lang="it-IT" dirty="0" smtClean="0"/>
            <a:t>Segnalazione delle </a:t>
          </a:r>
          <a:r>
            <a:rPr lang="it-IT" dirty="0" err="1" smtClean="0"/>
            <a:t>Branches</a:t>
          </a:r>
          <a:r>
            <a:rPr lang="it-IT" dirty="0" smtClean="0"/>
            <a:t> extra UE</a:t>
          </a:r>
          <a:endParaRPr lang="it-IT" dirty="0"/>
        </a:p>
      </dgm:t>
    </dgm:pt>
    <dgm:pt modelId="{B4A6A6A1-8584-450A-8C2F-145F4387B24C}" type="parTrans" cxnId="{B3749F1B-7DE2-4720-A641-68CA66BDD679}">
      <dgm:prSet/>
      <dgm:spPr/>
      <dgm:t>
        <a:bodyPr/>
        <a:lstStyle/>
        <a:p>
          <a:endParaRPr lang="it-IT"/>
        </a:p>
      </dgm:t>
    </dgm:pt>
    <dgm:pt modelId="{EA10FC38-CB11-4247-B67F-3A75DF93C32B}" type="sibTrans" cxnId="{B3749F1B-7DE2-4720-A641-68CA66BDD679}">
      <dgm:prSet/>
      <dgm:spPr/>
      <dgm:t>
        <a:bodyPr/>
        <a:lstStyle/>
        <a:p>
          <a:endParaRPr lang="it-IT"/>
        </a:p>
      </dgm:t>
    </dgm:pt>
    <dgm:pt modelId="{453904F7-FBC4-4E54-9F38-00BDE507E51E}">
      <dgm:prSet phldrT="[Testo]"/>
      <dgm:spPr/>
      <dgm:t>
        <a:bodyPr/>
        <a:lstStyle/>
        <a:p>
          <a:r>
            <a:rPr lang="it-IT" dirty="0" smtClean="0"/>
            <a:t>Segnalazione ad evento (nel continuo) per variazioni, nuove iscrizioni all’Albo, cessazioni.</a:t>
          </a:r>
          <a:endParaRPr lang="it-IT" dirty="0"/>
        </a:p>
      </dgm:t>
    </dgm:pt>
    <dgm:pt modelId="{356397D1-50C9-455E-BEB2-4551888B88E2}" type="parTrans" cxnId="{C738C8B2-E41C-426A-8BA9-34F037442185}">
      <dgm:prSet/>
      <dgm:spPr/>
      <dgm:t>
        <a:bodyPr/>
        <a:lstStyle/>
        <a:p>
          <a:endParaRPr lang="it-IT"/>
        </a:p>
      </dgm:t>
    </dgm:pt>
    <dgm:pt modelId="{8C0C5577-3A11-4E61-BA3F-6FE47A425CDC}" type="sibTrans" cxnId="{C738C8B2-E41C-426A-8BA9-34F037442185}">
      <dgm:prSet/>
      <dgm:spPr/>
      <dgm:t>
        <a:bodyPr/>
        <a:lstStyle/>
        <a:p>
          <a:endParaRPr lang="it-IT"/>
        </a:p>
      </dgm:t>
    </dgm:pt>
    <dgm:pt modelId="{30C86545-116D-4F1E-98A1-15C1181E7A01}">
      <dgm:prSet phldrT="[Testo]"/>
      <dgm:spPr/>
      <dgm:t>
        <a:bodyPr/>
        <a:lstStyle/>
        <a:p>
          <a:r>
            <a:rPr lang="it-IT" dirty="0" smtClean="0"/>
            <a:t>Segnalazioni quantitative riferite al 31/12/15</a:t>
          </a:r>
          <a:endParaRPr lang="it-IT" dirty="0"/>
        </a:p>
      </dgm:t>
    </dgm:pt>
    <dgm:pt modelId="{86402881-BB3F-4A40-A428-957F71DE09B7}" type="parTrans" cxnId="{882E190F-38D8-4F88-B20B-0B59B21133EA}">
      <dgm:prSet/>
      <dgm:spPr/>
      <dgm:t>
        <a:bodyPr/>
        <a:lstStyle/>
        <a:p>
          <a:endParaRPr lang="it-IT"/>
        </a:p>
      </dgm:t>
    </dgm:pt>
    <dgm:pt modelId="{FF22E968-82D1-44A5-B6A8-10733B0A1A27}" type="sibTrans" cxnId="{882E190F-38D8-4F88-B20B-0B59B21133EA}">
      <dgm:prSet/>
      <dgm:spPr/>
      <dgm:t>
        <a:bodyPr/>
        <a:lstStyle/>
        <a:p>
          <a:endParaRPr lang="it-IT"/>
        </a:p>
      </dgm:t>
    </dgm:pt>
    <dgm:pt modelId="{1192378C-A6F8-43C6-B3A5-15A2ACDD29D1}" type="pres">
      <dgm:prSet presAssocID="{CF48BA46-CD13-4258-8FB0-292858686EB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FAA71DDB-2945-411F-82F8-8D21BD691DBE}" type="pres">
      <dgm:prSet presAssocID="{4A74CE79-7405-4261-9FDC-2F7139ECCD78}" presName="composite" presStyleCnt="0"/>
      <dgm:spPr/>
      <dgm:t>
        <a:bodyPr/>
        <a:lstStyle/>
        <a:p>
          <a:endParaRPr lang="it-IT"/>
        </a:p>
      </dgm:t>
    </dgm:pt>
    <dgm:pt modelId="{28D41041-280C-4502-A8C5-0E0604B1DAA4}" type="pres">
      <dgm:prSet presAssocID="{4A74CE79-7405-4261-9FDC-2F7139ECCD78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928969E-D311-400D-B8BD-861269666B74}" type="pres">
      <dgm:prSet presAssocID="{4A74CE79-7405-4261-9FDC-2F7139ECCD78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ED0CBB3-2008-4BD7-BD16-B9C66A839247}" type="pres">
      <dgm:prSet presAssocID="{A4DE5674-2DA3-4CE2-95D6-910DBF4DF9C7}" presName="sp" presStyleCnt="0"/>
      <dgm:spPr/>
      <dgm:t>
        <a:bodyPr/>
        <a:lstStyle/>
        <a:p>
          <a:endParaRPr lang="it-IT"/>
        </a:p>
      </dgm:t>
    </dgm:pt>
    <dgm:pt modelId="{F2639A29-4AEC-4275-866A-F30414ADE7E0}" type="pres">
      <dgm:prSet presAssocID="{3970442D-0CCA-4856-8160-6A20E7B236E4}" presName="composite" presStyleCnt="0"/>
      <dgm:spPr/>
      <dgm:t>
        <a:bodyPr/>
        <a:lstStyle/>
        <a:p>
          <a:endParaRPr lang="it-IT"/>
        </a:p>
      </dgm:t>
    </dgm:pt>
    <dgm:pt modelId="{9CFFE7CC-8BEE-4DFB-9513-2F25C5DBE0B6}" type="pres">
      <dgm:prSet presAssocID="{3970442D-0CCA-4856-8160-6A20E7B236E4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349ED35-8FC8-46AA-A724-E3F5EE381847}" type="pres">
      <dgm:prSet presAssocID="{3970442D-0CCA-4856-8160-6A20E7B236E4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89FF934-9D03-4E1C-8125-7DAB9BDACD2E}" type="pres">
      <dgm:prSet presAssocID="{1ABDE1F5-B854-4E50-8E47-1511BDF4EC35}" presName="sp" presStyleCnt="0"/>
      <dgm:spPr/>
      <dgm:t>
        <a:bodyPr/>
        <a:lstStyle/>
        <a:p>
          <a:endParaRPr lang="it-IT"/>
        </a:p>
      </dgm:t>
    </dgm:pt>
    <dgm:pt modelId="{5F4473B4-309A-46CF-A31E-C0146F8614CD}" type="pres">
      <dgm:prSet presAssocID="{5CBEE174-BCCF-4C89-BD36-544E38569251}" presName="composite" presStyleCnt="0"/>
      <dgm:spPr/>
      <dgm:t>
        <a:bodyPr/>
        <a:lstStyle/>
        <a:p>
          <a:endParaRPr lang="it-IT"/>
        </a:p>
      </dgm:t>
    </dgm:pt>
    <dgm:pt modelId="{CFCDF884-D639-4A6F-BB40-35992003FB24}" type="pres">
      <dgm:prSet presAssocID="{5CBEE174-BCCF-4C89-BD36-544E38569251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DB3DBF67-F7F3-446C-88CD-4B79BFF2F73E}" type="pres">
      <dgm:prSet presAssocID="{5CBEE174-BCCF-4C89-BD36-544E38569251}" presName="descendantText" presStyleLbl="alignAcc1" presStyleIdx="2" presStyleCnt="3" custLinFactNeighborX="-387" custLinFactNeighborY="1438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017250B9-6D31-4921-B67A-5A25A27BFE2D}" type="presOf" srcId="{24CE65A3-3597-460D-9759-8B43A3FE36E3}" destId="{6349ED35-8FC8-46AA-A724-E3F5EE381847}" srcOrd="0" destOrd="1" presId="urn:microsoft.com/office/officeart/2005/8/layout/chevron2"/>
    <dgm:cxn modelId="{6BB91DD9-D07D-4AEA-8337-F23AA5623929}" srcId="{4A74CE79-7405-4261-9FDC-2F7139ECCD78}" destId="{36BA8CC1-2516-4D10-8B56-DD6CCD1BC759}" srcOrd="1" destOrd="0" parTransId="{1DA8BCE0-5453-46EF-AF84-032AF7B378B4}" sibTransId="{C71F3D63-8716-49A3-84E7-0DDD9BAD02B7}"/>
    <dgm:cxn modelId="{3F61C7AA-276F-4B48-8F00-824D2F0EE87B}" type="presOf" srcId="{453904F7-FBC4-4E54-9F38-00BDE507E51E}" destId="{DB3DBF67-F7F3-446C-88CD-4B79BFF2F73E}" srcOrd="0" destOrd="0" presId="urn:microsoft.com/office/officeart/2005/8/layout/chevron2"/>
    <dgm:cxn modelId="{C738C8B2-E41C-426A-8BA9-34F037442185}" srcId="{5CBEE174-BCCF-4C89-BD36-544E38569251}" destId="{453904F7-FBC4-4E54-9F38-00BDE507E51E}" srcOrd="0" destOrd="0" parTransId="{356397D1-50C9-455E-BEB2-4551888B88E2}" sibTransId="{8C0C5577-3A11-4E61-BA3F-6FE47A425CDC}"/>
    <dgm:cxn modelId="{029B66A0-3F4B-4D96-B15B-0AE0ABBF021A}" srcId="{3970442D-0CCA-4856-8160-6A20E7B236E4}" destId="{75D99D9F-9B4C-4111-9A29-315DB7513B48}" srcOrd="2" destOrd="0" parTransId="{6C27471E-24B8-48C8-B94D-73C72008DD5E}" sibTransId="{382231CE-1DFB-460A-9330-9702C9E8E414}"/>
    <dgm:cxn modelId="{F9A24317-D3FE-4B0A-8356-F3C7840EC655}" type="presOf" srcId="{36BA8CC1-2516-4D10-8B56-DD6CCD1BC759}" destId="{0928969E-D311-400D-B8BD-861269666B74}" srcOrd="0" destOrd="1" presId="urn:microsoft.com/office/officeart/2005/8/layout/chevron2"/>
    <dgm:cxn modelId="{882E190F-38D8-4F88-B20B-0B59B21133EA}" srcId="{3970442D-0CCA-4856-8160-6A20E7B236E4}" destId="{30C86545-116D-4F1E-98A1-15C1181E7A01}" srcOrd="4" destOrd="0" parTransId="{86402881-BB3F-4A40-A428-957F71DE09B7}" sibTransId="{FF22E968-82D1-44A5-B6A8-10733B0A1A27}"/>
    <dgm:cxn modelId="{25340D52-F8EE-449C-BF89-8B1506E63C1A}" type="presOf" srcId="{30C86545-116D-4F1E-98A1-15C1181E7A01}" destId="{6349ED35-8FC8-46AA-A724-E3F5EE381847}" srcOrd="0" destOrd="4" presId="urn:microsoft.com/office/officeart/2005/8/layout/chevron2"/>
    <dgm:cxn modelId="{28CB3CA4-0B98-4E99-8C53-718D4BB0222B}" srcId="{CF48BA46-CD13-4258-8FB0-292858686EBE}" destId="{5CBEE174-BCCF-4C89-BD36-544E38569251}" srcOrd="2" destOrd="0" parTransId="{1E9B64A3-D906-4995-985D-D43FD09CEEF6}" sibTransId="{B4A3E625-ACFF-4845-98D3-550B77AE55B4}"/>
    <dgm:cxn modelId="{54E5509A-D980-43F6-9C8D-C253ACDD8469}" srcId="{CF48BA46-CD13-4258-8FB0-292858686EBE}" destId="{4A74CE79-7405-4261-9FDC-2F7139ECCD78}" srcOrd="0" destOrd="0" parTransId="{D041A3E2-8509-4124-8909-822F680B1CDC}" sibTransId="{A4DE5674-2DA3-4CE2-95D6-910DBF4DF9C7}"/>
    <dgm:cxn modelId="{E2F2C3B3-60BC-4160-B68D-16F9B56FBAB1}" type="presOf" srcId="{3970442D-0CCA-4856-8160-6A20E7B236E4}" destId="{9CFFE7CC-8BEE-4DFB-9513-2F25C5DBE0B6}" srcOrd="0" destOrd="0" presId="urn:microsoft.com/office/officeart/2005/8/layout/chevron2"/>
    <dgm:cxn modelId="{B255DAA8-F847-425B-A4A8-9BEC5D18574E}" srcId="{5CBEE174-BCCF-4C89-BD36-544E38569251}" destId="{C77A40AA-2CE8-46B8-96CA-D0B284BBE120}" srcOrd="1" destOrd="0" parTransId="{6F97E3A2-4205-4F24-8ED0-0074B68FF71A}" sibTransId="{C7FA0229-9E36-4203-B056-741B8410989C}"/>
    <dgm:cxn modelId="{4422DE3C-F2EE-4043-B273-3E07410CC572}" srcId="{4A74CE79-7405-4261-9FDC-2F7139ECCD78}" destId="{AFC3D706-0E29-4113-90E8-9382E383B31B}" srcOrd="0" destOrd="0" parTransId="{E9BBF920-38F1-401B-A912-EF2DC93EBB50}" sibTransId="{E4341209-87DA-453E-9808-EEA0D05A4559}"/>
    <dgm:cxn modelId="{B3749F1B-7DE2-4720-A641-68CA66BDD679}" srcId="{3970442D-0CCA-4856-8160-6A20E7B236E4}" destId="{43A30130-F187-44C7-9D28-371B9ABBC7A4}" srcOrd="3" destOrd="0" parTransId="{B4A6A6A1-8584-450A-8C2F-145F4387B24C}" sibTransId="{EA10FC38-CB11-4247-B67F-3A75DF93C32B}"/>
    <dgm:cxn modelId="{2030E47B-BD37-4EFD-9E41-15E52665218E}" type="presOf" srcId="{4A74CE79-7405-4261-9FDC-2F7139ECCD78}" destId="{28D41041-280C-4502-A8C5-0E0604B1DAA4}" srcOrd="0" destOrd="0" presId="urn:microsoft.com/office/officeart/2005/8/layout/chevron2"/>
    <dgm:cxn modelId="{DF33F09E-2385-429B-B1E2-B9B72DE7DDB9}" type="presOf" srcId="{AFC3D706-0E29-4113-90E8-9382E383B31B}" destId="{0928969E-D311-400D-B8BD-861269666B74}" srcOrd="0" destOrd="0" presId="urn:microsoft.com/office/officeart/2005/8/layout/chevron2"/>
    <dgm:cxn modelId="{31C0C387-09BA-42CC-84CB-68EA6F19661B}" type="presOf" srcId="{5CBEE174-BCCF-4C89-BD36-544E38569251}" destId="{CFCDF884-D639-4A6F-BB40-35992003FB24}" srcOrd="0" destOrd="0" presId="urn:microsoft.com/office/officeart/2005/8/layout/chevron2"/>
    <dgm:cxn modelId="{0DDBAF56-1CAC-4BD2-9EFD-ED451D83CE65}" type="presOf" srcId="{C77A40AA-2CE8-46B8-96CA-D0B284BBE120}" destId="{DB3DBF67-F7F3-446C-88CD-4B79BFF2F73E}" srcOrd="0" destOrd="1" presId="urn:microsoft.com/office/officeart/2005/8/layout/chevron2"/>
    <dgm:cxn modelId="{04B6BBE6-E07E-4136-8C15-7CC7246FDCCD}" type="presOf" srcId="{43A30130-F187-44C7-9D28-371B9ABBC7A4}" destId="{6349ED35-8FC8-46AA-A724-E3F5EE381847}" srcOrd="0" destOrd="3" presId="urn:microsoft.com/office/officeart/2005/8/layout/chevron2"/>
    <dgm:cxn modelId="{6E94F1A1-D4E8-4525-81B9-56000B1DBC6B}" type="presOf" srcId="{75D99D9F-9B4C-4111-9A29-315DB7513B48}" destId="{6349ED35-8FC8-46AA-A724-E3F5EE381847}" srcOrd="0" destOrd="2" presId="urn:microsoft.com/office/officeart/2005/8/layout/chevron2"/>
    <dgm:cxn modelId="{D5699D57-65AE-49E0-95B6-415DF4CA1C34}" type="presOf" srcId="{430702B7-ECE0-441A-98B4-4626EBC6FFEF}" destId="{6349ED35-8FC8-46AA-A724-E3F5EE381847}" srcOrd="0" destOrd="0" presId="urn:microsoft.com/office/officeart/2005/8/layout/chevron2"/>
    <dgm:cxn modelId="{73AF4810-7179-4794-93FF-3157B3AA15AD}" type="presOf" srcId="{CF48BA46-CD13-4258-8FB0-292858686EBE}" destId="{1192378C-A6F8-43C6-B3A5-15A2ACDD29D1}" srcOrd="0" destOrd="0" presId="urn:microsoft.com/office/officeart/2005/8/layout/chevron2"/>
    <dgm:cxn modelId="{689E3F6B-8B10-423B-BE7F-DCFF086FBBE1}" srcId="{3970442D-0CCA-4856-8160-6A20E7B236E4}" destId="{430702B7-ECE0-441A-98B4-4626EBC6FFEF}" srcOrd="0" destOrd="0" parTransId="{F55DC48C-4297-4BC3-BA9D-A070BE4D11CB}" sibTransId="{42AC1DBB-384C-421B-8B77-484DB1F4171E}"/>
    <dgm:cxn modelId="{28E2DE73-8969-4042-A34B-C532975C7ED0}" srcId="{3970442D-0CCA-4856-8160-6A20E7B236E4}" destId="{24CE65A3-3597-460D-9759-8B43A3FE36E3}" srcOrd="1" destOrd="0" parTransId="{62C92639-1118-4C2F-A6DF-4608008E9538}" sibTransId="{9F6A5C04-3055-4061-835D-FD1C7A75EE65}"/>
    <dgm:cxn modelId="{F4E03E93-6EFB-42BB-9883-5D76B267A6B8}" srcId="{CF48BA46-CD13-4258-8FB0-292858686EBE}" destId="{3970442D-0CCA-4856-8160-6A20E7B236E4}" srcOrd="1" destOrd="0" parTransId="{F43E2B85-6E13-4156-BC3B-112CDA16C348}" sibTransId="{1ABDE1F5-B854-4E50-8E47-1511BDF4EC35}"/>
    <dgm:cxn modelId="{C7A5A7DC-4697-4ABB-BD45-AE21C97C5877}" type="presParOf" srcId="{1192378C-A6F8-43C6-B3A5-15A2ACDD29D1}" destId="{FAA71DDB-2945-411F-82F8-8D21BD691DBE}" srcOrd="0" destOrd="0" presId="urn:microsoft.com/office/officeart/2005/8/layout/chevron2"/>
    <dgm:cxn modelId="{78062D23-0DF1-45EE-A719-80894C97F5AD}" type="presParOf" srcId="{FAA71DDB-2945-411F-82F8-8D21BD691DBE}" destId="{28D41041-280C-4502-A8C5-0E0604B1DAA4}" srcOrd="0" destOrd="0" presId="urn:microsoft.com/office/officeart/2005/8/layout/chevron2"/>
    <dgm:cxn modelId="{DB093A92-FD2F-404C-8349-19DAE9657820}" type="presParOf" srcId="{FAA71DDB-2945-411F-82F8-8D21BD691DBE}" destId="{0928969E-D311-400D-B8BD-861269666B74}" srcOrd="1" destOrd="0" presId="urn:microsoft.com/office/officeart/2005/8/layout/chevron2"/>
    <dgm:cxn modelId="{AD08AF36-330A-4F4C-8B7C-09C8428C5DB4}" type="presParOf" srcId="{1192378C-A6F8-43C6-B3A5-15A2ACDD29D1}" destId="{7ED0CBB3-2008-4BD7-BD16-B9C66A839247}" srcOrd="1" destOrd="0" presId="urn:microsoft.com/office/officeart/2005/8/layout/chevron2"/>
    <dgm:cxn modelId="{8C4843EF-683B-41FD-B471-C6E74E290044}" type="presParOf" srcId="{1192378C-A6F8-43C6-B3A5-15A2ACDD29D1}" destId="{F2639A29-4AEC-4275-866A-F30414ADE7E0}" srcOrd="2" destOrd="0" presId="urn:microsoft.com/office/officeart/2005/8/layout/chevron2"/>
    <dgm:cxn modelId="{43FD4D66-F8BE-4F55-96D4-A3B9699B8FB4}" type="presParOf" srcId="{F2639A29-4AEC-4275-866A-F30414ADE7E0}" destId="{9CFFE7CC-8BEE-4DFB-9513-2F25C5DBE0B6}" srcOrd="0" destOrd="0" presId="urn:microsoft.com/office/officeart/2005/8/layout/chevron2"/>
    <dgm:cxn modelId="{CA796303-50DD-4651-B621-EA3F9F144A6F}" type="presParOf" srcId="{F2639A29-4AEC-4275-866A-F30414ADE7E0}" destId="{6349ED35-8FC8-46AA-A724-E3F5EE381847}" srcOrd="1" destOrd="0" presId="urn:microsoft.com/office/officeart/2005/8/layout/chevron2"/>
    <dgm:cxn modelId="{02CBB95A-41B6-40D8-9357-A1F2790731D2}" type="presParOf" srcId="{1192378C-A6F8-43C6-B3A5-15A2ACDD29D1}" destId="{089FF934-9D03-4E1C-8125-7DAB9BDACD2E}" srcOrd="3" destOrd="0" presId="urn:microsoft.com/office/officeart/2005/8/layout/chevron2"/>
    <dgm:cxn modelId="{DDED3663-B86C-4C30-9B99-7A21BFDC9790}" type="presParOf" srcId="{1192378C-A6F8-43C6-B3A5-15A2ACDD29D1}" destId="{5F4473B4-309A-46CF-A31E-C0146F8614CD}" srcOrd="4" destOrd="0" presId="urn:microsoft.com/office/officeart/2005/8/layout/chevron2"/>
    <dgm:cxn modelId="{E4732F3E-04C3-424D-82AE-4404F9CF2E6D}" type="presParOf" srcId="{5F4473B4-309A-46CF-A31E-C0146F8614CD}" destId="{CFCDF884-D639-4A6F-BB40-35992003FB24}" srcOrd="0" destOrd="0" presId="urn:microsoft.com/office/officeart/2005/8/layout/chevron2"/>
    <dgm:cxn modelId="{610CA2A9-C6A3-4565-BC19-AB68F090A43F}" type="presParOf" srcId="{5F4473B4-309A-46CF-A31E-C0146F8614CD}" destId="{DB3DBF67-F7F3-446C-88CD-4B79BFF2F73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398CCAF-D690-43EE-957F-C3A80B4FE037}" type="doc">
      <dgm:prSet loTypeId="urn:microsoft.com/office/officeart/2005/8/layout/cycle4" loCatId="relationship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it-IT"/>
        </a:p>
      </dgm:t>
    </dgm:pt>
    <dgm:pt modelId="{D9D49AFE-0375-4774-9C15-C054932F8BB7}">
      <dgm:prSet phldrT="[Testo]"/>
      <dgm:spPr/>
      <dgm:t>
        <a:bodyPr/>
        <a:lstStyle/>
        <a:p>
          <a:r>
            <a:rPr lang="it-IT" dirty="0" smtClean="0"/>
            <a:t>Raccolta dati integrata </a:t>
          </a:r>
          <a:r>
            <a:rPr lang="it-IT" dirty="0" err="1" smtClean="0"/>
            <a:t>ICs</a:t>
          </a:r>
          <a:r>
            <a:rPr lang="it-IT" dirty="0" smtClean="0"/>
            <a:t> - IVASS</a:t>
          </a:r>
          <a:endParaRPr lang="it-IT" dirty="0"/>
        </a:p>
      </dgm:t>
    </dgm:pt>
    <dgm:pt modelId="{E2B050DA-4708-466B-A512-1FA76A148A68}" type="parTrans" cxnId="{794AC18E-5883-4ACE-AAC8-E857EEB06E57}">
      <dgm:prSet/>
      <dgm:spPr/>
      <dgm:t>
        <a:bodyPr/>
        <a:lstStyle/>
        <a:p>
          <a:endParaRPr lang="it-IT"/>
        </a:p>
      </dgm:t>
    </dgm:pt>
    <dgm:pt modelId="{BB3308E1-F241-43A7-BA75-D8B6255EEB38}" type="sibTrans" cxnId="{794AC18E-5883-4ACE-AAC8-E857EEB06E57}">
      <dgm:prSet/>
      <dgm:spPr/>
      <dgm:t>
        <a:bodyPr/>
        <a:lstStyle/>
        <a:p>
          <a:endParaRPr lang="it-IT"/>
        </a:p>
      </dgm:t>
    </dgm:pt>
    <dgm:pt modelId="{6246B66B-BF73-410F-BBBF-5A7F32808643}">
      <dgm:prSet phldrT="[Testo]"/>
      <dgm:spPr/>
      <dgm:t>
        <a:bodyPr/>
        <a:lstStyle/>
        <a:p>
          <a:r>
            <a:rPr lang="it-IT" dirty="0" smtClean="0"/>
            <a:t>Survey  </a:t>
          </a:r>
          <a:endParaRPr lang="it-IT" dirty="0"/>
        </a:p>
      </dgm:t>
    </dgm:pt>
    <dgm:pt modelId="{0C70C2D8-8B07-4F97-8698-766B60271654}" type="parTrans" cxnId="{8CC69576-ADFD-431B-8C72-76E766F90CCE}">
      <dgm:prSet/>
      <dgm:spPr/>
      <dgm:t>
        <a:bodyPr/>
        <a:lstStyle/>
        <a:p>
          <a:endParaRPr lang="it-IT"/>
        </a:p>
      </dgm:t>
    </dgm:pt>
    <dgm:pt modelId="{DF213734-F8D1-41A8-9301-B381DDD89504}" type="sibTrans" cxnId="{8CC69576-ADFD-431B-8C72-76E766F90CCE}">
      <dgm:prSet/>
      <dgm:spPr/>
      <dgm:t>
        <a:bodyPr/>
        <a:lstStyle/>
        <a:p>
          <a:endParaRPr lang="it-IT"/>
        </a:p>
      </dgm:t>
    </dgm:pt>
    <dgm:pt modelId="{EC92F04B-ECF8-4C94-9FC6-92406151A08C}">
      <dgm:prSet phldrT="[Testo]"/>
      <dgm:spPr/>
      <dgm:t>
        <a:bodyPr/>
        <a:lstStyle/>
        <a:p>
          <a:r>
            <a:rPr lang="it-IT" dirty="0" smtClean="0"/>
            <a:t>DQM IVASS – BI</a:t>
          </a:r>
          <a:endParaRPr lang="it-IT" dirty="0"/>
        </a:p>
      </dgm:t>
    </dgm:pt>
    <dgm:pt modelId="{C970C97A-0388-4F13-852A-1352F3BE0182}" type="parTrans" cxnId="{D6BC173C-D072-4B41-9289-B1D41E147493}">
      <dgm:prSet/>
      <dgm:spPr/>
      <dgm:t>
        <a:bodyPr/>
        <a:lstStyle/>
        <a:p>
          <a:endParaRPr lang="it-IT"/>
        </a:p>
      </dgm:t>
    </dgm:pt>
    <dgm:pt modelId="{DC7B48AA-EA9C-4F52-B090-6A4847BA3FF0}" type="sibTrans" cxnId="{D6BC173C-D072-4B41-9289-B1D41E147493}">
      <dgm:prSet/>
      <dgm:spPr/>
      <dgm:t>
        <a:bodyPr/>
        <a:lstStyle/>
        <a:p>
          <a:endParaRPr lang="it-IT"/>
        </a:p>
      </dgm:t>
    </dgm:pt>
    <dgm:pt modelId="{3B64BFFF-6E39-41A6-AD7A-67166A0F81A2}">
      <dgm:prSet phldrT="[Testo]"/>
      <dgm:spPr/>
      <dgm:t>
        <a:bodyPr/>
        <a:lstStyle/>
        <a:p>
          <a:r>
            <a:rPr lang="it-IT" dirty="0" smtClean="0"/>
            <a:t>Dati inviati</a:t>
          </a:r>
          <a:endParaRPr lang="it-IT" dirty="0"/>
        </a:p>
      </dgm:t>
    </dgm:pt>
    <dgm:pt modelId="{B6AE4EA2-ED0C-415B-9DC2-A45C46DA96B4}" type="parTrans" cxnId="{67150033-FCA2-4E29-84EF-5A12CA3EEAAB}">
      <dgm:prSet/>
      <dgm:spPr/>
      <dgm:t>
        <a:bodyPr/>
        <a:lstStyle/>
        <a:p>
          <a:endParaRPr lang="it-IT"/>
        </a:p>
      </dgm:t>
    </dgm:pt>
    <dgm:pt modelId="{CCABDD3D-70B7-4F4B-A376-816A95ECC494}" type="sibTrans" cxnId="{67150033-FCA2-4E29-84EF-5A12CA3EEAAB}">
      <dgm:prSet/>
      <dgm:spPr/>
      <dgm:t>
        <a:bodyPr/>
        <a:lstStyle/>
        <a:p>
          <a:endParaRPr lang="it-IT"/>
        </a:p>
      </dgm:t>
    </dgm:pt>
    <dgm:pt modelId="{770D9555-DD57-4598-8F1E-1F5C79DEFEF8}">
      <dgm:prSet phldrT="[Testo]"/>
      <dgm:spPr/>
      <dgm:t>
        <a:bodyPr/>
        <a:lstStyle/>
        <a:p>
          <a:r>
            <a:rPr lang="it-IT" dirty="0" smtClean="0"/>
            <a:t>Segnalazioni BCE</a:t>
          </a:r>
          <a:endParaRPr lang="it-IT" dirty="0"/>
        </a:p>
      </dgm:t>
    </dgm:pt>
    <dgm:pt modelId="{E3BD0D91-1FE2-45B2-9E76-BCFD715EAA3A}" type="parTrans" cxnId="{BDD79522-FD65-450D-85BB-886557C4F0CE}">
      <dgm:prSet/>
      <dgm:spPr/>
      <dgm:t>
        <a:bodyPr/>
        <a:lstStyle/>
        <a:p>
          <a:endParaRPr lang="it-IT"/>
        </a:p>
      </dgm:t>
    </dgm:pt>
    <dgm:pt modelId="{EDFC3181-28B8-4EE9-AE2A-BE959759AEAE}" type="sibTrans" cxnId="{BDD79522-FD65-450D-85BB-886557C4F0CE}">
      <dgm:prSet/>
      <dgm:spPr/>
      <dgm:t>
        <a:bodyPr/>
        <a:lstStyle/>
        <a:p>
          <a:endParaRPr lang="it-IT"/>
        </a:p>
      </dgm:t>
    </dgm:pt>
    <dgm:pt modelId="{68348F64-BB18-4033-A047-FDEA081BA019}">
      <dgm:prSet phldrT="[Testo]"/>
      <dgm:spPr/>
      <dgm:t>
        <a:bodyPr/>
        <a:lstStyle/>
        <a:p>
          <a:r>
            <a:rPr lang="it-IT" dirty="0" smtClean="0"/>
            <a:t>Flussi RIAD</a:t>
          </a:r>
          <a:endParaRPr lang="it-IT" dirty="0"/>
        </a:p>
      </dgm:t>
    </dgm:pt>
    <dgm:pt modelId="{802C793D-4DCA-4B42-8776-65402C274162}" type="parTrans" cxnId="{387A92A5-3CBA-4432-BCCF-DC9E7FEB7207}">
      <dgm:prSet/>
      <dgm:spPr/>
      <dgm:t>
        <a:bodyPr/>
        <a:lstStyle/>
        <a:p>
          <a:endParaRPr lang="it-IT"/>
        </a:p>
      </dgm:t>
    </dgm:pt>
    <dgm:pt modelId="{12A42CA1-99CA-4D08-8963-06D8C3F1A9BB}" type="sibTrans" cxnId="{387A92A5-3CBA-4432-BCCF-DC9E7FEB7207}">
      <dgm:prSet/>
      <dgm:spPr/>
      <dgm:t>
        <a:bodyPr/>
        <a:lstStyle/>
        <a:p>
          <a:endParaRPr lang="it-IT"/>
        </a:p>
      </dgm:t>
    </dgm:pt>
    <dgm:pt modelId="{BDC1CA2F-7C6E-49FB-8F1D-6B8E8422C503}">
      <dgm:prSet phldrT="[Testo]"/>
      <dgm:spPr/>
      <dgm:t>
        <a:bodyPr/>
        <a:lstStyle/>
        <a:p>
          <a:r>
            <a:rPr lang="it-IT" dirty="0" smtClean="0"/>
            <a:t>Pubblicazioni</a:t>
          </a:r>
          <a:endParaRPr lang="it-IT" dirty="0"/>
        </a:p>
      </dgm:t>
    </dgm:pt>
    <dgm:pt modelId="{9A73C73A-749F-4638-8CBF-5282C4700742}" type="parTrans" cxnId="{622319FF-C6E0-48D8-ADE3-DE04164E5A8D}">
      <dgm:prSet/>
      <dgm:spPr/>
      <dgm:t>
        <a:bodyPr/>
        <a:lstStyle/>
        <a:p>
          <a:endParaRPr lang="it-IT"/>
        </a:p>
      </dgm:t>
    </dgm:pt>
    <dgm:pt modelId="{2532AD8C-6B62-42DF-B558-6D618DEF3F5F}" type="sibTrans" cxnId="{622319FF-C6E0-48D8-ADE3-DE04164E5A8D}">
      <dgm:prSet/>
      <dgm:spPr/>
      <dgm:t>
        <a:bodyPr/>
        <a:lstStyle/>
        <a:p>
          <a:endParaRPr lang="it-IT"/>
        </a:p>
      </dgm:t>
    </dgm:pt>
    <dgm:pt modelId="{3821E174-F51E-4BA1-8286-B59A3C7ACF9A}">
      <dgm:prSet phldrT="[Testo]"/>
      <dgm:spPr/>
      <dgm:t>
        <a:bodyPr/>
        <a:lstStyle/>
        <a:p>
          <a:r>
            <a:rPr lang="it-IT" dirty="0" smtClean="0"/>
            <a:t>Lista </a:t>
          </a:r>
          <a:r>
            <a:rPr lang="it-IT" dirty="0" err="1" smtClean="0"/>
            <a:t>ICs</a:t>
          </a:r>
          <a:endParaRPr lang="it-IT" dirty="0"/>
        </a:p>
      </dgm:t>
    </dgm:pt>
    <dgm:pt modelId="{D50C17A8-EA68-42C0-BB9E-3CE735D52D87}" type="parTrans" cxnId="{FBBC23B2-F06F-494F-A683-9D083BC92BB5}">
      <dgm:prSet/>
      <dgm:spPr/>
      <dgm:t>
        <a:bodyPr/>
        <a:lstStyle/>
        <a:p>
          <a:endParaRPr lang="it-IT"/>
        </a:p>
      </dgm:t>
    </dgm:pt>
    <dgm:pt modelId="{4CBA97C9-C6AE-4094-8770-CA815CD84968}" type="sibTrans" cxnId="{FBBC23B2-F06F-494F-A683-9D083BC92BB5}">
      <dgm:prSet/>
      <dgm:spPr/>
      <dgm:t>
        <a:bodyPr/>
        <a:lstStyle/>
        <a:p>
          <a:endParaRPr lang="it-IT"/>
        </a:p>
      </dgm:t>
    </dgm:pt>
    <dgm:pt modelId="{69F1DF80-01DC-49D9-8244-95A66AC82EC1}">
      <dgm:prSet phldrT="[Testo]"/>
      <dgm:spPr/>
      <dgm:t>
        <a:bodyPr/>
        <a:lstStyle/>
        <a:p>
          <a:r>
            <a:rPr lang="it-IT" dirty="0" smtClean="0"/>
            <a:t>ANAG</a:t>
          </a:r>
          <a:endParaRPr lang="it-IT" dirty="0"/>
        </a:p>
      </dgm:t>
    </dgm:pt>
    <dgm:pt modelId="{4F431B35-48E7-427C-91ED-4FF7D0D6DB42}" type="parTrans" cxnId="{3D328265-BEA7-415A-A339-2B9DB5BD7CC8}">
      <dgm:prSet/>
      <dgm:spPr/>
      <dgm:t>
        <a:bodyPr/>
        <a:lstStyle/>
        <a:p>
          <a:endParaRPr lang="it-IT"/>
        </a:p>
      </dgm:t>
    </dgm:pt>
    <dgm:pt modelId="{DAC5A7BC-E859-408C-A984-4584D1B7BAA7}" type="sibTrans" cxnId="{3D328265-BEA7-415A-A339-2B9DB5BD7CC8}">
      <dgm:prSet/>
      <dgm:spPr/>
      <dgm:t>
        <a:bodyPr/>
        <a:lstStyle/>
        <a:p>
          <a:endParaRPr lang="it-IT"/>
        </a:p>
      </dgm:t>
    </dgm:pt>
    <dgm:pt modelId="{A18ADDD7-2297-4171-A617-F73AF47B46CD}">
      <dgm:prSet phldrT="[Testo]"/>
      <dgm:spPr/>
      <dgm:t>
        <a:bodyPr/>
        <a:lstStyle/>
        <a:p>
          <a:r>
            <a:rPr lang="it-IT" dirty="0" smtClean="0"/>
            <a:t>ANAGQ</a:t>
          </a:r>
          <a:endParaRPr lang="it-IT" dirty="0"/>
        </a:p>
      </dgm:t>
    </dgm:pt>
    <dgm:pt modelId="{50B6BE55-FA5B-4EEC-A696-98DD3C5B9E15}" type="parTrans" cxnId="{ECA116D6-257D-400F-A115-51C5CDCFAA6A}">
      <dgm:prSet/>
      <dgm:spPr/>
      <dgm:t>
        <a:bodyPr/>
        <a:lstStyle/>
        <a:p>
          <a:endParaRPr lang="it-IT"/>
        </a:p>
      </dgm:t>
    </dgm:pt>
    <dgm:pt modelId="{D4DDA5A8-E347-4A44-BE57-0B4ACAC2AD2B}" type="sibTrans" cxnId="{ECA116D6-257D-400F-A115-51C5CDCFAA6A}">
      <dgm:prSet/>
      <dgm:spPr/>
      <dgm:t>
        <a:bodyPr/>
        <a:lstStyle/>
        <a:p>
          <a:endParaRPr lang="it-IT"/>
        </a:p>
      </dgm:t>
    </dgm:pt>
    <dgm:pt modelId="{CC215639-4A4C-4A80-A6BA-EDDDF77FE999}">
      <dgm:prSet phldrT="[Testo]"/>
      <dgm:spPr/>
      <dgm:t>
        <a:bodyPr/>
        <a:lstStyle/>
        <a:p>
          <a:r>
            <a:rPr lang="it-IT" dirty="0" smtClean="0"/>
            <a:t>Dati attesi</a:t>
          </a:r>
          <a:endParaRPr lang="it-IT" dirty="0"/>
        </a:p>
      </dgm:t>
    </dgm:pt>
    <dgm:pt modelId="{7F036FDE-30B0-4A72-AC31-CA56EA97FEEC}" type="parTrans" cxnId="{907EE592-8BA6-4D24-AFC0-6D4A9BD05218}">
      <dgm:prSet/>
      <dgm:spPr/>
      <dgm:t>
        <a:bodyPr/>
        <a:lstStyle/>
        <a:p>
          <a:endParaRPr lang="it-IT"/>
        </a:p>
      </dgm:t>
    </dgm:pt>
    <dgm:pt modelId="{76F7A28B-F663-47DC-8DE1-842764B19A5A}" type="sibTrans" cxnId="{907EE592-8BA6-4D24-AFC0-6D4A9BD05218}">
      <dgm:prSet/>
      <dgm:spPr/>
      <dgm:t>
        <a:bodyPr/>
        <a:lstStyle/>
        <a:p>
          <a:endParaRPr lang="it-IT"/>
        </a:p>
      </dgm:t>
    </dgm:pt>
    <dgm:pt modelId="{38D99C49-AB37-45E3-A8E3-656805E1893A}">
      <dgm:prSet phldrT="[Testo]"/>
      <dgm:spPr/>
      <dgm:t>
        <a:bodyPr/>
        <a:lstStyle/>
        <a:p>
          <a:r>
            <a:rPr lang="it-IT" dirty="0" smtClean="0"/>
            <a:t>Link soggetti esteri</a:t>
          </a:r>
          <a:endParaRPr lang="it-IT" dirty="0"/>
        </a:p>
      </dgm:t>
    </dgm:pt>
    <dgm:pt modelId="{7D921F65-C1DE-4C15-8124-5327D7C7E4F4}" type="parTrans" cxnId="{74AF2750-76A8-4A38-86FB-0848D4C467B2}">
      <dgm:prSet/>
      <dgm:spPr/>
      <dgm:t>
        <a:bodyPr/>
        <a:lstStyle/>
        <a:p>
          <a:endParaRPr lang="it-IT"/>
        </a:p>
      </dgm:t>
    </dgm:pt>
    <dgm:pt modelId="{47FAB41C-8E05-4C14-A522-4DFACBBBC31A}" type="sibTrans" cxnId="{74AF2750-76A8-4A38-86FB-0848D4C467B2}">
      <dgm:prSet/>
      <dgm:spPr/>
      <dgm:t>
        <a:bodyPr/>
        <a:lstStyle/>
        <a:p>
          <a:endParaRPr lang="it-IT"/>
        </a:p>
      </dgm:t>
    </dgm:pt>
    <dgm:pt modelId="{A1199B87-A001-4F1D-ADA1-4620D0A54098}">
      <dgm:prSet phldrT="[Testo]"/>
      <dgm:spPr/>
      <dgm:t>
        <a:bodyPr/>
        <a:lstStyle/>
        <a:p>
          <a:r>
            <a:rPr lang="it-IT" dirty="0" smtClean="0"/>
            <a:t>Statistiche </a:t>
          </a:r>
          <a:r>
            <a:rPr lang="it-IT" dirty="0" err="1" smtClean="0"/>
            <a:t>ICs</a:t>
          </a:r>
          <a:endParaRPr lang="it-IT" dirty="0"/>
        </a:p>
      </dgm:t>
    </dgm:pt>
    <dgm:pt modelId="{4786DDB5-F8A6-48CA-B381-0157082E0305}" type="parTrans" cxnId="{B571C953-0D79-49C5-B7EB-64B7587FFF8D}">
      <dgm:prSet/>
      <dgm:spPr/>
      <dgm:t>
        <a:bodyPr/>
        <a:lstStyle/>
        <a:p>
          <a:endParaRPr lang="it-IT"/>
        </a:p>
      </dgm:t>
    </dgm:pt>
    <dgm:pt modelId="{84315E2B-C3EB-44EE-8CCD-4E52B92D3E49}" type="sibTrans" cxnId="{B571C953-0D79-49C5-B7EB-64B7587FFF8D}">
      <dgm:prSet/>
      <dgm:spPr/>
      <dgm:t>
        <a:bodyPr/>
        <a:lstStyle/>
        <a:p>
          <a:endParaRPr lang="it-IT"/>
        </a:p>
      </dgm:t>
    </dgm:pt>
    <dgm:pt modelId="{53871C44-3B60-4E64-9952-6D0D88D48785}">
      <dgm:prSet phldrT="[Testo]"/>
      <dgm:spPr/>
      <dgm:t>
        <a:bodyPr/>
        <a:lstStyle/>
        <a:p>
          <a:r>
            <a:rPr lang="it-IT" dirty="0" smtClean="0"/>
            <a:t>DQM BI - BCE</a:t>
          </a:r>
          <a:endParaRPr lang="it-IT" dirty="0"/>
        </a:p>
      </dgm:t>
    </dgm:pt>
    <dgm:pt modelId="{E92A7609-6F94-46B0-8E99-9026258D0AFC}" type="parTrans" cxnId="{EC24B259-63BD-4D07-A20E-62E1293C1A8C}">
      <dgm:prSet/>
      <dgm:spPr/>
      <dgm:t>
        <a:bodyPr/>
        <a:lstStyle/>
        <a:p>
          <a:endParaRPr lang="it-IT"/>
        </a:p>
      </dgm:t>
    </dgm:pt>
    <dgm:pt modelId="{E2147495-FB54-4945-B004-271B4B4C51C9}" type="sibTrans" cxnId="{EC24B259-63BD-4D07-A20E-62E1293C1A8C}">
      <dgm:prSet/>
      <dgm:spPr/>
      <dgm:t>
        <a:bodyPr/>
        <a:lstStyle/>
        <a:p>
          <a:endParaRPr lang="it-IT"/>
        </a:p>
      </dgm:t>
    </dgm:pt>
    <dgm:pt modelId="{9AD44397-362C-4945-A085-4337D5CEBAFE}" type="pres">
      <dgm:prSet presAssocID="{6398CCAF-D690-43EE-957F-C3A80B4FE037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5A1255EA-3AB8-4FE5-BD53-21298BE643A4}" type="pres">
      <dgm:prSet presAssocID="{6398CCAF-D690-43EE-957F-C3A80B4FE037}" presName="children" presStyleCnt="0"/>
      <dgm:spPr/>
    </dgm:pt>
    <dgm:pt modelId="{1B594575-25C5-43FC-9034-1872AFFF8433}" type="pres">
      <dgm:prSet presAssocID="{6398CCAF-D690-43EE-957F-C3A80B4FE037}" presName="child1group" presStyleCnt="0"/>
      <dgm:spPr/>
    </dgm:pt>
    <dgm:pt modelId="{98D84C85-1CBD-400A-8905-3E2942870F65}" type="pres">
      <dgm:prSet presAssocID="{6398CCAF-D690-43EE-957F-C3A80B4FE037}" presName="child1" presStyleLbl="bgAcc1" presStyleIdx="0" presStyleCnt="4"/>
      <dgm:spPr/>
      <dgm:t>
        <a:bodyPr/>
        <a:lstStyle/>
        <a:p>
          <a:endParaRPr lang="it-IT"/>
        </a:p>
      </dgm:t>
    </dgm:pt>
    <dgm:pt modelId="{EA7E841E-3598-494D-A214-DD41417CD90E}" type="pres">
      <dgm:prSet presAssocID="{6398CCAF-D690-43EE-957F-C3A80B4FE037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2D541A1-CF8A-4A20-8E76-A660D30169FD}" type="pres">
      <dgm:prSet presAssocID="{6398CCAF-D690-43EE-957F-C3A80B4FE037}" presName="child2group" presStyleCnt="0"/>
      <dgm:spPr/>
    </dgm:pt>
    <dgm:pt modelId="{6EFD8595-0D7E-4A77-B285-15040D0AFB6B}" type="pres">
      <dgm:prSet presAssocID="{6398CCAF-D690-43EE-957F-C3A80B4FE037}" presName="child2" presStyleLbl="bgAcc1" presStyleIdx="1" presStyleCnt="4"/>
      <dgm:spPr/>
      <dgm:t>
        <a:bodyPr/>
        <a:lstStyle/>
        <a:p>
          <a:endParaRPr lang="it-IT"/>
        </a:p>
      </dgm:t>
    </dgm:pt>
    <dgm:pt modelId="{B733602A-17F2-4055-8C83-5239FE9E290E}" type="pres">
      <dgm:prSet presAssocID="{6398CCAF-D690-43EE-957F-C3A80B4FE037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27BA3F4-492E-45C5-A908-903EEF747093}" type="pres">
      <dgm:prSet presAssocID="{6398CCAF-D690-43EE-957F-C3A80B4FE037}" presName="child3group" presStyleCnt="0"/>
      <dgm:spPr/>
    </dgm:pt>
    <dgm:pt modelId="{D23EFA11-0A46-4AD8-B9DD-7ACD89A931C8}" type="pres">
      <dgm:prSet presAssocID="{6398CCAF-D690-43EE-957F-C3A80B4FE037}" presName="child3" presStyleLbl="bgAcc1" presStyleIdx="2" presStyleCnt="4"/>
      <dgm:spPr/>
      <dgm:t>
        <a:bodyPr/>
        <a:lstStyle/>
        <a:p>
          <a:endParaRPr lang="it-IT"/>
        </a:p>
      </dgm:t>
    </dgm:pt>
    <dgm:pt modelId="{D1127632-2FDA-4855-9E41-AEE8A5D62998}" type="pres">
      <dgm:prSet presAssocID="{6398CCAF-D690-43EE-957F-C3A80B4FE037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FAAED87-D265-4676-AB0E-C521C45394C9}" type="pres">
      <dgm:prSet presAssocID="{6398CCAF-D690-43EE-957F-C3A80B4FE037}" presName="child4group" presStyleCnt="0"/>
      <dgm:spPr/>
    </dgm:pt>
    <dgm:pt modelId="{59DAE5FE-6FDE-4D46-99A3-03D4595F4D2A}" type="pres">
      <dgm:prSet presAssocID="{6398CCAF-D690-43EE-957F-C3A80B4FE037}" presName="child4" presStyleLbl="bgAcc1" presStyleIdx="3" presStyleCnt="4"/>
      <dgm:spPr/>
      <dgm:t>
        <a:bodyPr/>
        <a:lstStyle/>
        <a:p>
          <a:endParaRPr lang="it-IT"/>
        </a:p>
      </dgm:t>
    </dgm:pt>
    <dgm:pt modelId="{ED6886AA-1693-46FD-A146-675193615B97}" type="pres">
      <dgm:prSet presAssocID="{6398CCAF-D690-43EE-957F-C3A80B4FE037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0552299-AF60-4A6F-9F96-500D53E77171}" type="pres">
      <dgm:prSet presAssocID="{6398CCAF-D690-43EE-957F-C3A80B4FE037}" presName="childPlaceholder" presStyleCnt="0"/>
      <dgm:spPr/>
    </dgm:pt>
    <dgm:pt modelId="{82F9B118-ED79-4C1E-9740-C923AB67BCBF}" type="pres">
      <dgm:prSet presAssocID="{6398CCAF-D690-43EE-957F-C3A80B4FE037}" presName="circle" presStyleCnt="0"/>
      <dgm:spPr/>
    </dgm:pt>
    <dgm:pt modelId="{281A40BB-8F76-4CEA-B8F0-8F4007F396D1}" type="pres">
      <dgm:prSet presAssocID="{6398CCAF-D690-43EE-957F-C3A80B4FE037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9B08A127-706E-4684-A80B-C962CB104369}" type="pres">
      <dgm:prSet presAssocID="{6398CCAF-D690-43EE-957F-C3A80B4FE037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98082663-6F86-43F8-83D2-BD76FA959A6A}" type="pres">
      <dgm:prSet presAssocID="{6398CCAF-D690-43EE-957F-C3A80B4FE037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1E7B325-7B98-478F-AC3E-2F6414EB30DE}" type="pres">
      <dgm:prSet presAssocID="{6398CCAF-D690-43EE-957F-C3A80B4FE037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7081930-9C6A-4780-BCBC-009D9CAA431D}" type="pres">
      <dgm:prSet presAssocID="{6398CCAF-D690-43EE-957F-C3A80B4FE037}" presName="quadrantPlaceholder" presStyleCnt="0"/>
      <dgm:spPr/>
    </dgm:pt>
    <dgm:pt modelId="{D1B3239E-0FCB-45E8-B73B-377E707637D6}" type="pres">
      <dgm:prSet presAssocID="{6398CCAF-D690-43EE-957F-C3A80B4FE037}" presName="center1" presStyleLbl="fgShp" presStyleIdx="0" presStyleCnt="2"/>
      <dgm:spPr/>
    </dgm:pt>
    <dgm:pt modelId="{DE8840CB-2146-418F-9933-DF8E29FAD2DC}" type="pres">
      <dgm:prSet presAssocID="{6398CCAF-D690-43EE-957F-C3A80B4FE037}" presName="center2" presStyleLbl="fgShp" presStyleIdx="1" presStyleCnt="2"/>
      <dgm:spPr/>
    </dgm:pt>
  </dgm:ptLst>
  <dgm:cxnLst>
    <dgm:cxn modelId="{1299D91D-BD6B-43AE-8B82-062361E2FB83}" type="presOf" srcId="{CC215639-4A4C-4A80-A6BA-EDDDF77FE999}" destId="{6EFD8595-0D7E-4A77-B285-15040D0AFB6B}" srcOrd="0" destOrd="1" presId="urn:microsoft.com/office/officeart/2005/8/layout/cycle4"/>
    <dgm:cxn modelId="{9CEE7578-1071-4D46-9E66-866E4BEB005E}" type="presOf" srcId="{EC92F04B-ECF8-4C94-9FC6-92406151A08C}" destId="{9B08A127-706E-4684-A80B-C962CB104369}" srcOrd="0" destOrd="0" presId="urn:microsoft.com/office/officeart/2005/8/layout/cycle4"/>
    <dgm:cxn modelId="{1A027042-0BA2-4842-AA68-20E4E0557394}" type="presOf" srcId="{38D99C49-AB37-45E3-A8E3-656805E1893A}" destId="{6EFD8595-0D7E-4A77-B285-15040D0AFB6B}" srcOrd="0" destOrd="2" presId="urn:microsoft.com/office/officeart/2005/8/layout/cycle4"/>
    <dgm:cxn modelId="{3D328265-BEA7-415A-A339-2B9DB5BD7CC8}" srcId="{6246B66B-BF73-410F-BBBF-5A7F32808643}" destId="{69F1DF80-01DC-49D9-8244-95A66AC82EC1}" srcOrd="0" destOrd="0" parTransId="{4F431B35-48E7-427C-91ED-4FF7D0D6DB42}" sibTransId="{DAC5A7BC-E859-408C-A984-4584D1B7BAA7}"/>
    <dgm:cxn modelId="{95C98DB4-5BBF-4112-9683-D7125F5723EF}" type="presOf" srcId="{6398CCAF-D690-43EE-957F-C3A80B4FE037}" destId="{9AD44397-362C-4945-A085-4337D5CEBAFE}" srcOrd="0" destOrd="0" presId="urn:microsoft.com/office/officeart/2005/8/layout/cycle4"/>
    <dgm:cxn modelId="{BDD79522-FD65-450D-85BB-886557C4F0CE}" srcId="{6398CCAF-D690-43EE-957F-C3A80B4FE037}" destId="{770D9555-DD57-4598-8F1E-1F5C79DEFEF8}" srcOrd="2" destOrd="0" parTransId="{E3BD0D91-1FE2-45B2-9E76-BCFD715EAA3A}" sibTransId="{EDFC3181-28B8-4EE9-AE2A-BE959759AEAE}"/>
    <dgm:cxn modelId="{C11C7E92-CEA8-443D-86C7-35399B232CEE}" type="presOf" srcId="{A1199B87-A001-4F1D-ADA1-4620D0A54098}" destId="{ED6886AA-1693-46FD-A146-675193615B97}" srcOrd="1" destOrd="1" presId="urn:microsoft.com/office/officeart/2005/8/layout/cycle4"/>
    <dgm:cxn modelId="{E6285FDF-B1C3-4E56-BFD4-03CE39D0510F}" type="presOf" srcId="{3B64BFFF-6E39-41A6-AD7A-67166A0F81A2}" destId="{B733602A-17F2-4055-8C83-5239FE9E290E}" srcOrd="1" destOrd="0" presId="urn:microsoft.com/office/officeart/2005/8/layout/cycle4"/>
    <dgm:cxn modelId="{622319FF-C6E0-48D8-ADE3-DE04164E5A8D}" srcId="{6398CCAF-D690-43EE-957F-C3A80B4FE037}" destId="{BDC1CA2F-7C6E-49FB-8F1D-6B8E8422C503}" srcOrd="3" destOrd="0" parTransId="{9A73C73A-749F-4638-8CBF-5282C4700742}" sibTransId="{2532AD8C-6B62-42DF-B558-6D618DEF3F5F}"/>
    <dgm:cxn modelId="{D74A394C-1B0F-4426-AF24-CD5391CA9175}" type="presOf" srcId="{6246B66B-BF73-410F-BBBF-5A7F32808643}" destId="{EA7E841E-3598-494D-A214-DD41417CD90E}" srcOrd="1" destOrd="0" presId="urn:microsoft.com/office/officeart/2005/8/layout/cycle4"/>
    <dgm:cxn modelId="{EC24B259-63BD-4D07-A20E-62E1293C1A8C}" srcId="{770D9555-DD57-4598-8F1E-1F5C79DEFEF8}" destId="{53871C44-3B60-4E64-9952-6D0D88D48785}" srcOrd="1" destOrd="0" parTransId="{E92A7609-6F94-46B0-8E99-9026258D0AFC}" sibTransId="{E2147495-FB54-4945-B004-271B4B4C51C9}"/>
    <dgm:cxn modelId="{AD5D7440-C163-4CDB-8B36-0905FDF2170E}" type="presOf" srcId="{A18ADDD7-2297-4171-A617-F73AF47B46CD}" destId="{EA7E841E-3598-494D-A214-DD41417CD90E}" srcOrd="1" destOrd="2" presId="urn:microsoft.com/office/officeart/2005/8/layout/cycle4"/>
    <dgm:cxn modelId="{D4303931-7354-479D-A63B-BF234940A8FA}" type="presOf" srcId="{53871C44-3B60-4E64-9952-6D0D88D48785}" destId="{D1127632-2FDA-4855-9E41-AEE8A5D62998}" srcOrd="1" destOrd="1" presId="urn:microsoft.com/office/officeart/2005/8/layout/cycle4"/>
    <dgm:cxn modelId="{B60483A3-962D-405A-B18A-D7EAAA7EC67D}" type="presOf" srcId="{770D9555-DD57-4598-8F1E-1F5C79DEFEF8}" destId="{98082663-6F86-43F8-83D2-BD76FA959A6A}" srcOrd="0" destOrd="0" presId="urn:microsoft.com/office/officeart/2005/8/layout/cycle4"/>
    <dgm:cxn modelId="{BD747ECC-781B-4DFF-9B5D-A7084F267E60}" type="presOf" srcId="{A18ADDD7-2297-4171-A617-F73AF47B46CD}" destId="{98D84C85-1CBD-400A-8905-3E2942870F65}" srcOrd="0" destOrd="2" presId="urn:microsoft.com/office/officeart/2005/8/layout/cycle4"/>
    <dgm:cxn modelId="{CB93B0CC-CF5E-4741-9C6A-3D2510F26438}" type="presOf" srcId="{3B64BFFF-6E39-41A6-AD7A-67166A0F81A2}" destId="{6EFD8595-0D7E-4A77-B285-15040D0AFB6B}" srcOrd="0" destOrd="0" presId="urn:microsoft.com/office/officeart/2005/8/layout/cycle4"/>
    <dgm:cxn modelId="{7182108F-BBC3-421F-8A20-8980D0344DCD}" type="presOf" srcId="{3821E174-F51E-4BA1-8286-B59A3C7ACF9A}" destId="{ED6886AA-1693-46FD-A146-675193615B97}" srcOrd="1" destOrd="0" presId="urn:microsoft.com/office/officeart/2005/8/layout/cycle4"/>
    <dgm:cxn modelId="{BB85EBC8-8926-4989-A7C1-FE9161644514}" type="presOf" srcId="{A1199B87-A001-4F1D-ADA1-4620D0A54098}" destId="{59DAE5FE-6FDE-4D46-99A3-03D4595F4D2A}" srcOrd="0" destOrd="1" presId="urn:microsoft.com/office/officeart/2005/8/layout/cycle4"/>
    <dgm:cxn modelId="{D6BC173C-D072-4B41-9289-B1D41E147493}" srcId="{6398CCAF-D690-43EE-957F-C3A80B4FE037}" destId="{EC92F04B-ECF8-4C94-9FC6-92406151A08C}" srcOrd="1" destOrd="0" parTransId="{C970C97A-0388-4F13-852A-1352F3BE0182}" sibTransId="{DC7B48AA-EA9C-4F52-B090-6A4847BA3FF0}"/>
    <dgm:cxn modelId="{A063741C-02EF-448D-A872-EEE6CB172EF3}" type="presOf" srcId="{CC215639-4A4C-4A80-A6BA-EDDDF77FE999}" destId="{B733602A-17F2-4055-8C83-5239FE9E290E}" srcOrd="1" destOrd="1" presId="urn:microsoft.com/office/officeart/2005/8/layout/cycle4"/>
    <dgm:cxn modelId="{B571C953-0D79-49C5-B7EB-64B7587FFF8D}" srcId="{BDC1CA2F-7C6E-49FB-8F1D-6B8E8422C503}" destId="{A1199B87-A001-4F1D-ADA1-4620D0A54098}" srcOrd="1" destOrd="0" parTransId="{4786DDB5-F8A6-48CA-B381-0157082E0305}" sibTransId="{84315E2B-C3EB-44EE-8CCD-4E52B92D3E49}"/>
    <dgm:cxn modelId="{836DDD94-1E0F-45C7-9489-A04BE0937568}" type="presOf" srcId="{D9D49AFE-0375-4774-9C15-C054932F8BB7}" destId="{281A40BB-8F76-4CEA-B8F0-8F4007F396D1}" srcOrd="0" destOrd="0" presId="urn:microsoft.com/office/officeart/2005/8/layout/cycle4"/>
    <dgm:cxn modelId="{9018789F-55C3-49B0-A318-2D0535970434}" type="presOf" srcId="{69F1DF80-01DC-49D9-8244-95A66AC82EC1}" destId="{EA7E841E-3598-494D-A214-DD41417CD90E}" srcOrd="1" destOrd="1" presId="urn:microsoft.com/office/officeart/2005/8/layout/cycle4"/>
    <dgm:cxn modelId="{93FAE1BD-8B70-4E21-9B0F-1138EC749466}" type="presOf" srcId="{53871C44-3B60-4E64-9952-6D0D88D48785}" destId="{D23EFA11-0A46-4AD8-B9DD-7ACD89A931C8}" srcOrd="0" destOrd="1" presId="urn:microsoft.com/office/officeart/2005/8/layout/cycle4"/>
    <dgm:cxn modelId="{8CC69576-ADFD-431B-8C72-76E766F90CCE}" srcId="{D9D49AFE-0375-4774-9C15-C054932F8BB7}" destId="{6246B66B-BF73-410F-BBBF-5A7F32808643}" srcOrd="0" destOrd="0" parTransId="{0C70C2D8-8B07-4F97-8698-766B60271654}" sibTransId="{DF213734-F8D1-41A8-9301-B381DDD89504}"/>
    <dgm:cxn modelId="{387A92A5-3CBA-4432-BCCF-DC9E7FEB7207}" srcId="{770D9555-DD57-4598-8F1E-1F5C79DEFEF8}" destId="{68348F64-BB18-4033-A047-FDEA081BA019}" srcOrd="0" destOrd="0" parTransId="{802C793D-4DCA-4B42-8776-65402C274162}" sibTransId="{12A42CA1-99CA-4D08-8963-06D8C3F1A9BB}"/>
    <dgm:cxn modelId="{FBBC23B2-F06F-494F-A683-9D083BC92BB5}" srcId="{BDC1CA2F-7C6E-49FB-8F1D-6B8E8422C503}" destId="{3821E174-F51E-4BA1-8286-B59A3C7ACF9A}" srcOrd="0" destOrd="0" parTransId="{D50C17A8-EA68-42C0-BB9E-3CE735D52D87}" sibTransId="{4CBA97C9-C6AE-4094-8770-CA815CD84968}"/>
    <dgm:cxn modelId="{907EE592-8BA6-4D24-AFC0-6D4A9BD05218}" srcId="{EC92F04B-ECF8-4C94-9FC6-92406151A08C}" destId="{CC215639-4A4C-4A80-A6BA-EDDDF77FE999}" srcOrd="1" destOrd="0" parTransId="{7F036FDE-30B0-4A72-AC31-CA56EA97FEEC}" sibTransId="{76F7A28B-F663-47DC-8DE1-842764B19A5A}"/>
    <dgm:cxn modelId="{67150033-FCA2-4E29-84EF-5A12CA3EEAAB}" srcId="{EC92F04B-ECF8-4C94-9FC6-92406151A08C}" destId="{3B64BFFF-6E39-41A6-AD7A-67166A0F81A2}" srcOrd="0" destOrd="0" parTransId="{B6AE4EA2-ED0C-415B-9DC2-A45C46DA96B4}" sibTransId="{CCABDD3D-70B7-4F4B-A376-816A95ECC494}"/>
    <dgm:cxn modelId="{9EFBEB37-D458-4304-9B1F-13777E6F98A7}" type="presOf" srcId="{38D99C49-AB37-45E3-A8E3-656805E1893A}" destId="{B733602A-17F2-4055-8C83-5239FE9E290E}" srcOrd="1" destOrd="2" presId="urn:microsoft.com/office/officeart/2005/8/layout/cycle4"/>
    <dgm:cxn modelId="{45CA5ED1-19FA-40A1-9EED-65B5F6A10BA4}" type="presOf" srcId="{BDC1CA2F-7C6E-49FB-8F1D-6B8E8422C503}" destId="{21E7B325-7B98-478F-AC3E-2F6414EB30DE}" srcOrd="0" destOrd="0" presId="urn:microsoft.com/office/officeart/2005/8/layout/cycle4"/>
    <dgm:cxn modelId="{B8143E94-8180-476F-B6A1-10E630F56275}" type="presOf" srcId="{69F1DF80-01DC-49D9-8244-95A66AC82EC1}" destId="{98D84C85-1CBD-400A-8905-3E2942870F65}" srcOrd="0" destOrd="1" presId="urn:microsoft.com/office/officeart/2005/8/layout/cycle4"/>
    <dgm:cxn modelId="{7B82AFC9-F3E7-4698-BDA7-8EE5AE68BA85}" type="presOf" srcId="{3821E174-F51E-4BA1-8286-B59A3C7ACF9A}" destId="{59DAE5FE-6FDE-4D46-99A3-03D4595F4D2A}" srcOrd="0" destOrd="0" presId="urn:microsoft.com/office/officeart/2005/8/layout/cycle4"/>
    <dgm:cxn modelId="{D4A4B814-1D12-4EE8-ACF8-25C52F550C5C}" type="presOf" srcId="{68348F64-BB18-4033-A047-FDEA081BA019}" destId="{D1127632-2FDA-4855-9E41-AEE8A5D62998}" srcOrd="1" destOrd="0" presId="urn:microsoft.com/office/officeart/2005/8/layout/cycle4"/>
    <dgm:cxn modelId="{794AC18E-5883-4ACE-AAC8-E857EEB06E57}" srcId="{6398CCAF-D690-43EE-957F-C3A80B4FE037}" destId="{D9D49AFE-0375-4774-9C15-C054932F8BB7}" srcOrd="0" destOrd="0" parTransId="{E2B050DA-4708-466B-A512-1FA76A148A68}" sibTransId="{BB3308E1-F241-43A7-BA75-D8B6255EEB38}"/>
    <dgm:cxn modelId="{1721F326-2D44-447B-9D7E-7661F2364375}" type="presOf" srcId="{6246B66B-BF73-410F-BBBF-5A7F32808643}" destId="{98D84C85-1CBD-400A-8905-3E2942870F65}" srcOrd="0" destOrd="0" presId="urn:microsoft.com/office/officeart/2005/8/layout/cycle4"/>
    <dgm:cxn modelId="{74AF2750-76A8-4A38-86FB-0848D4C467B2}" srcId="{EC92F04B-ECF8-4C94-9FC6-92406151A08C}" destId="{38D99C49-AB37-45E3-A8E3-656805E1893A}" srcOrd="2" destOrd="0" parTransId="{7D921F65-C1DE-4C15-8124-5327D7C7E4F4}" sibTransId="{47FAB41C-8E05-4C14-A522-4DFACBBBC31A}"/>
    <dgm:cxn modelId="{ECA116D6-257D-400F-A115-51C5CDCFAA6A}" srcId="{6246B66B-BF73-410F-BBBF-5A7F32808643}" destId="{A18ADDD7-2297-4171-A617-F73AF47B46CD}" srcOrd="1" destOrd="0" parTransId="{50B6BE55-FA5B-4EEC-A696-98DD3C5B9E15}" sibTransId="{D4DDA5A8-E347-4A44-BE57-0B4ACAC2AD2B}"/>
    <dgm:cxn modelId="{2CAB7543-EB49-4701-BE87-F7409ECC572F}" type="presOf" srcId="{68348F64-BB18-4033-A047-FDEA081BA019}" destId="{D23EFA11-0A46-4AD8-B9DD-7ACD89A931C8}" srcOrd="0" destOrd="0" presId="urn:microsoft.com/office/officeart/2005/8/layout/cycle4"/>
    <dgm:cxn modelId="{2137747E-FBCE-425D-8979-018DDD846274}" type="presParOf" srcId="{9AD44397-362C-4945-A085-4337D5CEBAFE}" destId="{5A1255EA-3AB8-4FE5-BD53-21298BE643A4}" srcOrd="0" destOrd="0" presId="urn:microsoft.com/office/officeart/2005/8/layout/cycle4"/>
    <dgm:cxn modelId="{A3D84A90-F12D-4E6B-898C-2B230EB56898}" type="presParOf" srcId="{5A1255EA-3AB8-4FE5-BD53-21298BE643A4}" destId="{1B594575-25C5-43FC-9034-1872AFFF8433}" srcOrd="0" destOrd="0" presId="urn:microsoft.com/office/officeart/2005/8/layout/cycle4"/>
    <dgm:cxn modelId="{5FB41AE7-5065-4226-8F92-D3A804525632}" type="presParOf" srcId="{1B594575-25C5-43FC-9034-1872AFFF8433}" destId="{98D84C85-1CBD-400A-8905-3E2942870F65}" srcOrd="0" destOrd="0" presId="urn:microsoft.com/office/officeart/2005/8/layout/cycle4"/>
    <dgm:cxn modelId="{CC9BCEF6-95B6-4E27-BCB7-B2D4292D846D}" type="presParOf" srcId="{1B594575-25C5-43FC-9034-1872AFFF8433}" destId="{EA7E841E-3598-494D-A214-DD41417CD90E}" srcOrd="1" destOrd="0" presId="urn:microsoft.com/office/officeart/2005/8/layout/cycle4"/>
    <dgm:cxn modelId="{BFBD0C17-B1AB-481A-A5CE-355DB3C770E6}" type="presParOf" srcId="{5A1255EA-3AB8-4FE5-BD53-21298BE643A4}" destId="{72D541A1-CF8A-4A20-8E76-A660D30169FD}" srcOrd="1" destOrd="0" presId="urn:microsoft.com/office/officeart/2005/8/layout/cycle4"/>
    <dgm:cxn modelId="{D68A1793-34D2-48F3-8DF9-9E856CFF3605}" type="presParOf" srcId="{72D541A1-CF8A-4A20-8E76-A660D30169FD}" destId="{6EFD8595-0D7E-4A77-B285-15040D0AFB6B}" srcOrd="0" destOrd="0" presId="urn:microsoft.com/office/officeart/2005/8/layout/cycle4"/>
    <dgm:cxn modelId="{913655DD-166A-4EE8-B4A5-2F2FEC7ADC77}" type="presParOf" srcId="{72D541A1-CF8A-4A20-8E76-A660D30169FD}" destId="{B733602A-17F2-4055-8C83-5239FE9E290E}" srcOrd="1" destOrd="0" presId="urn:microsoft.com/office/officeart/2005/8/layout/cycle4"/>
    <dgm:cxn modelId="{1265AE02-2125-4374-843C-249AFEB2FB32}" type="presParOf" srcId="{5A1255EA-3AB8-4FE5-BD53-21298BE643A4}" destId="{727BA3F4-492E-45C5-A908-903EEF747093}" srcOrd="2" destOrd="0" presId="urn:microsoft.com/office/officeart/2005/8/layout/cycle4"/>
    <dgm:cxn modelId="{04260488-1B81-4AC5-A300-1062435394B2}" type="presParOf" srcId="{727BA3F4-492E-45C5-A908-903EEF747093}" destId="{D23EFA11-0A46-4AD8-B9DD-7ACD89A931C8}" srcOrd="0" destOrd="0" presId="urn:microsoft.com/office/officeart/2005/8/layout/cycle4"/>
    <dgm:cxn modelId="{40D961EB-D6A0-4A0B-9D6A-C663B434665A}" type="presParOf" srcId="{727BA3F4-492E-45C5-A908-903EEF747093}" destId="{D1127632-2FDA-4855-9E41-AEE8A5D62998}" srcOrd="1" destOrd="0" presId="urn:microsoft.com/office/officeart/2005/8/layout/cycle4"/>
    <dgm:cxn modelId="{7D16C05A-16DB-473C-8F50-8AC7CCC0D723}" type="presParOf" srcId="{5A1255EA-3AB8-4FE5-BD53-21298BE643A4}" destId="{3FAAED87-D265-4676-AB0E-C521C45394C9}" srcOrd="3" destOrd="0" presId="urn:microsoft.com/office/officeart/2005/8/layout/cycle4"/>
    <dgm:cxn modelId="{413DF988-7C70-4787-B8AC-07375B4D22D0}" type="presParOf" srcId="{3FAAED87-D265-4676-AB0E-C521C45394C9}" destId="{59DAE5FE-6FDE-4D46-99A3-03D4595F4D2A}" srcOrd="0" destOrd="0" presId="urn:microsoft.com/office/officeart/2005/8/layout/cycle4"/>
    <dgm:cxn modelId="{8CED9ABF-F5A6-4845-AF42-FBE2339F9426}" type="presParOf" srcId="{3FAAED87-D265-4676-AB0E-C521C45394C9}" destId="{ED6886AA-1693-46FD-A146-675193615B97}" srcOrd="1" destOrd="0" presId="urn:microsoft.com/office/officeart/2005/8/layout/cycle4"/>
    <dgm:cxn modelId="{B999320A-BC0D-4FE6-BD75-D926762E522F}" type="presParOf" srcId="{5A1255EA-3AB8-4FE5-BD53-21298BE643A4}" destId="{B0552299-AF60-4A6F-9F96-500D53E77171}" srcOrd="4" destOrd="0" presId="urn:microsoft.com/office/officeart/2005/8/layout/cycle4"/>
    <dgm:cxn modelId="{821FA077-26F6-479B-BF22-D87C40D1FA65}" type="presParOf" srcId="{9AD44397-362C-4945-A085-4337D5CEBAFE}" destId="{82F9B118-ED79-4C1E-9740-C923AB67BCBF}" srcOrd="1" destOrd="0" presId="urn:microsoft.com/office/officeart/2005/8/layout/cycle4"/>
    <dgm:cxn modelId="{49FFF3CA-432D-48EF-97E1-2934357C69D2}" type="presParOf" srcId="{82F9B118-ED79-4C1E-9740-C923AB67BCBF}" destId="{281A40BB-8F76-4CEA-B8F0-8F4007F396D1}" srcOrd="0" destOrd="0" presId="urn:microsoft.com/office/officeart/2005/8/layout/cycle4"/>
    <dgm:cxn modelId="{28E044E8-0275-48BA-AB8B-7A174FD2D17F}" type="presParOf" srcId="{82F9B118-ED79-4C1E-9740-C923AB67BCBF}" destId="{9B08A127-706E-4684-A80B-C962CB104369}" srcOrd="1" destOrd="0" presId="urn:microsoft.com/office/officeart/2005/8/layout/cycle4"/>
    <dgm:cxn modelId="{085167D4-BCA7-49B7-8966-1028A8E3D288}" type="presParOf" srcId="{82F9B118-ED79-4C1E-9740-C923AB67BCBF}" destId="{98082663-6F86-43F8-83D2-BD76FA959A6A}" srcOrd="2" destOrd="0" presId="urn:microsoft.com/office/officeart/2005/8/layout/cycle4"/>
    <dgm:cxn modelId="{229D2BC2-91A7-44C3-959C-453294081D02}" type="presParOf" srcId="{82F9B118-ED79-4C1E-9740-C923AB67BCBF}" destId="{21E7B325-7B98-478F-AC3E-2F6414EB30DE}" srcOrd="3" destOrd="0" presId="urn:microsoft.com/office/officeart/2005/8/layout/cycle4"/>
    <dgm:cxn modelId="{5330451E-DE48-4D06-A534-2F4784C37341}" type="presParOf" srcId="{82F9B118-ED79-4C1E-9740-C923AB67BCBF}" destId="{C7081930-9C6A-4780-BCBC-009D9CAA431D}" srcOrd="4" destOrd="0" presId="urn:microsoft.com/office/officeart/2005/8/layout/cycle4"/>
    <dgm:cxn modelId="{2B1888FA-BE3E-4B4B-B992-466D2235E98F}" type="presParOf" srcId="{9AD44397-362C-4945-A085-4337D5CEBAFE}" destId="{D1B3239E-0FCB-45E8-B73B-377E707637D6}" srcOrd="2" destOrd="0" presId="urn:microsoft.com/office/officeart/2005/8/layout/cycle4"/>
    <dgm:cxn modelId="{A20B49F4-DB8C-4129-90A0-88F18021B166}" type="presParOf" srcId="{9AD44397-362C-4945-A085-4337D5CEBAFE}" destId="{DE8840CB-2146-418F-9933-DF8E29FAD2DC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A0C40F-B45E-4AE9-A1EE-5E5A440BA2F1}">
      <dsp:nvSpPr>
        <dsp:cNvPr id="0" name=""/>
        <dsp:cNvSpPr/>
      </dsp:nvSpPr>
      <dsp:spPr>
        <a:xfrm>
          <a:off x="0" y="0"/>
          <a:ext cx="6720408" cy="11300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100" kern="1200" dirty="0" smtClean="0"/>
            <a:t>Panoramica delle principali novità</a:t>
          </a:r>
          <a:endParaRPr lang="it-IT" sz="3100" kern="1200" dirty="0"/>
        </a:p>
      </dsp:txBody>
      <dsp:txXfrm>
        <a:off x="1457087" y="0"/>
        <a:ext cx="5263320" cy="1130055"/>
      </dsp:txXfrm>
    </dsp:sp>
    <dsp:sp modelId="{33DCE988-71E3-4772-A324-3C638D1BBFB0}">
      <dsp:nvSpPr>
        <dsp:cNvPr id="0" name=""/>
        <dsp:cNvSpPr/>
      </dsp:nvSpPr>
      <dsp:spPr>
        <a:xfrm>
          <a:off x="113005" y="113005"/>
          <a:ext cx="1344081" cy="904044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FA0285-CA90-44E7-A076-1F06C0E31A51}">
      <dsp:nvSpPr>
        <dsp:cNvPr id="0" name=""/>
        <dsp:cNvSpPr/>
      </dsp:nvSpPr>
      <dsp:spPr>
        <a:xfrm>
          <a:off x="0" y="1243060"/>
          <a:ext cx="6720408" cy="11300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100" kern="1200" dirty="0" smtClean="0"/>
            <a:t>L’anagrafe della BCE (RIAD)</a:t>
          </a:r>
          <a:endParaRPr lang="it-IT" sz="3100" kern="1200" dirty="0"/>
        </a:p>
      </dsp:txBody>
      <dsp:txXfrm>
        <a:off x="1457087" y="1243060"/>
        <a:ext cx="5263320" cy="1130055"/>
      </dsp:txXfrm>
    </dsp:sp>
    <dsp:sp modelId="{25961C62-5F03-43F9-AC95-3ADC9EB7020C}">
      <dsp:nvSpPr>
        <dsp:cNvPr id="0" name=""/>
        <dsp:cNvSpPr/>
      </dsp:nvSpPr>
      <dsp:spPr>
        <a:xfrm>
          <a:off x="113005" y="1356066"/>
          <a:ext cx="1344081" cy="904044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40086C-720F-420F-8BD2-3F7ACF79852D}">
      <dsp:nvSpPr>
        <dsp:cNvPr id="0" name=""/>
        <dsp:cNvSpPr/>
      </dsp:nvSpPr>
      <dsp:spPr>
        <a:xfrm>
          <a:off x="0" y="2486120"/>
          <a:ext cx="6720408" cy="11300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100" kern="1200" dirty="0" smtClean="0"/>
            <a:t>Le informazioni raccolte</a:t>
          </a:r>
          <a:endParaRPr lang="it-IT" sz="3100" kern="1200" dirty="0"/>
        </a:p>
      </dsp:txBody>
      <dsp:txXfrm>
        <a:off x="1457087" y="2486120"/>
        <a:ext cx="5263320" cy="1130055"/>
      </dsp:txXfrm>
    </dsp:sp>
    <dsp:sp modelId="{2654B891-C397-4176-BF70-7A28CC08B18C}">
      <dsp:nvSpPr>
        <dsp:cNvPr id="0" name=""/>
        <dsp:cNvSpPr/>
      </dsp:nvSpPr>
      <dsp:spPr>
        <a:xfrm>
          <a:off x="113005" y="2599126"/>
          <a:ext cx="1344081" cy="904044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6000" b="-6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C7EF78-560A-4CC6-BFFB-F968C75DAB8A}">
      <dsp:nvSpPr>
        <dsp:cNvPr id="0" name=""/>
        <dsp:cNvSpPr/>
      </dsp:nvSpPr>
      <dsp:spPr>
        <a:xfrm>
          <a:off x="34" y="5699"/>
          <a:ext cx="3272653" cy="720000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400" kern="1200" dirty="0" smtClean="0"/>
            <a:t>Scopo</a:t>
          </a:r>
          <a:endParaRPr lang="it-IT" sz="2400" kern="1200" dirty="0"/>
        </a:p>
      </dsp:txBody>
      <dsp:txXfrm>
        <a:off x="34" y="5699"/>
        <a:ext cx="3272653" cy="720000"/>
      </dsp:txXfrm>
    </dsp:sp>
    <dsp:sp modelId="{F4015348-3E4B-48E7-9D5D-9CD5C319E461}">
      <dsp:nvSpPr>
        <dsp:cNvPr id="0" name=""/>
        <dsp:cNvSpPr/>
      </dsp:nvSpPr>
      <dsp:spPr>
        <a:xfrm>
          <a:off x="34" y="725699"/>
          <a:ext cx="3272653" cy="333260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800" kern="1200" dirty="0" smtClean="0"/>
            <a:t>Il Comitato esecutivo della BCE, stila e aggiorna, a fini statistici un elenco delle imprese di assicurazione residenti nel Spazio economico  europeo. Le informazioni necessarie a redigere e aggiornare l’elenco delle </a:t>
          </a:r>
          <a:r>
            <a:rPr lang="it-IT" sz="1800" kern="1200" dirty="0" err="1" smtClean="0"/>
            <a:t>ICs</a:t>
          </a:r>
          <a:r>
            <a:rPr lang="it-IT" sz="1800" kern="1200" dirty="0" smtClean="0"/>
            <a:t> vengono trasmesse dalle BCN.</a:t>
          </a:r>
          <a:endParaRPr lang="it-IT" sz="1800" kern="1200" dirty="0"/>
        </a:p>
      </dsp:txBody>
      <dsp:txXfrm>
        <a:off x="34" y="725699"/>
        <a:ext cx="3272653" cy="3332601"/>
      </dsp:txXfrm>
    </dsp:sp>
    <dsp:sp modelId="{CF7526C0-5E53-408E-BB45-69245DCFEE29}">
      <dsp:nvSpPr>
        <dsp:cNvPr id="0" name=""/>
        <dsp:cNvSpPr/>
      </dsp:nvSpPr>
      <dsp:spPr>
        <a:xfrm>
          <a:off x="3730859" y="5699"/>
          <a:ext cx="3272653" cy="720000"/>
        </a:xfrm>
        <a:prstGeom prst="rect">
          <a:avLst/>
        </a:prstGeom>
        <a:solidFill>
          <a:schemeClr val="accent1">
            <a:shade val="80000"/>
            <a:hueOff val="306246"/>
            <a:satOff val="-4392"/>
            <a:lumOff val="25615"/>
            <a:alphaOff val="0"/>
          </a:schemeClr>
        </a:solidFill>
        <a:ln w="25400" cap="flat" cmpd="sng" algn="ctr">
          <a:solidFill>
            <a:schemeClr val="accent1">
              <a:shade val="80000"/>
              <a:hueOff val="306246"/>
              <a:satOff val="-4392"/>
              <a:lumOff val="2561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 smtClean="0"/>
            <a:t>Informazioni richieste a tutti i paesi segnalanti.</a:t>
          </a:r>
          <a:endParaRPr lang="it-IT" sz="1800" kern="1200" dirty="0"/>
        </a:p>
      </dsp:txBody>
      <dsp:txXfrm>
        <a:off x="3730859" y="5699"/>
        <a:ext cx="3272653" cy="720000"/>
      </dsp:txXfrm>
    </dsp:sp>
    <dsp:sp modelId="{C4ECBBD0-A4BA-49D1-AE3F-BBA0F7E7AE96}">
      <dsp:nvSpPr>
        <dsp:cNvPr id="0" name=""/>
        <dsp:cNvSpPr/>
      </dsp:nvSpPr>
      <dsp:spPr>
        <a:xfrm>
          <a:off x="3730859" y="725699"/>
          <a:ext cx="3272653" cy="333260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800" kern="1200" dirty="0" smtClean="0"/>
            <a:t>Identificazione di tutte le </a:t>
          </a:r>
          <a:r>
            <a:rPr lang="it-IT" sz="1800" kern="1200" dirty="0" err="1" smtClean="0"/>
            <a:t>ICs</a:t>
          </a:r>
          <a:r>
            <a:rPr lang="it-IT" sz="1800" kern="1200" dirty="0" smtClean="0"/>
            <a:t> (</a:t>
          </a:r>
          <a:r>
            <a:rPr lang="it-IT" sz="1800" kern="1200" dirty="0" err="1" smtClean="0"/>
            <a:t>parents</a:t>
          </a:r>
          <a:r>
            <a:rPr lang="it-IT" sz="1800" kern="1200" dirty="0" smtClean="0"/>
            <a:t>/</a:t>
          </a:r>
          <a:r>
            <a:rPr lang="it-IT" sz="1800" kern="1200" dirty="0" err="1" smtClean="0"/>
            <a:t>subsidiaries</a:t>
          </a:r>
          <a:r>
            <a:rPr lang="it-IT" sz="1800" kern="1200" dirty="0" smtClean="0"/>
            <a:t>) residenti sul proprio territorio: identificazione  e collegamento con tutte le rispettive filiali.</a:t>
          </a:r>
          <a:endParaRPr lang="it-IT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800" kern="1200" dirty="0" smtClean="0"/>
            <a:t>Identificazione di tutte le filiali di </a:t>
          </a:r>
          <a:r>
            <a:rPr lang="it-IT" sz="1800" kern="1200" dirty="0" err="1" smtClean="0"/>
            <a:t>ICs</a:t>
          </a:r>
          <a:r>
            <a:rPr lang="it-IT" sz="1800" kern="1200" dirty="0" smtClean="0"/>
            <a:t> estere residenti sul proprio territorio: per ognuna identificazione e collegamento con la  casa madre residente all’estero</a:t>
          </a:r>
          <a:endParaRPr lang="it-IT" sz="1800" kern="1200" dirty="0"/>
        </a:p>
      </dsp:txBody>
      <dsp:txXfrm>
        <a:off x="3730859" y="725699"/>
        <a:ext cx="3272653" cy="333260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B6E88F-3FCC-475F-A0D3-54E560F4F8CF}">
      <dsp:nvSpPr>
        <dsp:cNvPr id="0" name=""/>
        <dsp:cNvSpPr/>
      </dsp:nvSpPr>
      <dsp:spPr>
        <a:xfrm>
          <a:off x="3836" y="1127043"/>
          <a:ext cx="1470604" cy="3168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8232" tIns="44704" rIns="78232" bIns="44704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100" kern="1200" dirty="0" smtClean="0"/>
            <a:t>MFI</a:t>
          </a:r>
          <a:endParaRPr lang="it-IT" sz="1100" kern="1200" dirty="0"/>
        </a:p>
      </dsp:txBody>
      <dsp:txXfrm>
        <a:off x="3836" y="1127043"/>
        <a:ext cx="1470604" cy="316800"/>
      </dsp:txXfrm>
    </dsp:sp>
    <dsp:sp modelId="{A89C171F-EC11-4F68-B805-9AE91542DA23}">
      <dsp:nvSpPr>
        <dsp:cNvPr id="0" name=""/>
        <dsp:cNvSpPr/>
      </dsp:nvSpPr>
      <dsp:spPr>
        <a:xfrm>
          <a:off x="3836" y="1443843"/>
          <a:ext cx="1470604" cy="114740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100" kern="1200" dirty="0" smtClean="0"/>
            <a:t>Banca centrale nazionale  S.121</a:t>
          </a:r>
          <a:endParaRPr lang="it-IT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100" kern="1200" dirty="0" smtClean="0"/>
            <a:t>Banche/IMEL/SICAV S.122</a:t>
          </a:r>
          <a:endParaRPr lang="it-IT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100" kern="1200" dirty="0" smtClean="0"/>
            <a:t>Fondi monetari S.123</a:t>
          </a:r>
          <a:endParaRPr lang="it-IT" sz="1100" kern="1200" dirty="0"/>
        </a:p>
      </dsp:txBody>
      <dsp:txXfrm>
        <a:off x="3836" y="1443843"/>
        <a:ext cx="1470604" cy="1147409"/>
      </dsp:txXfrm>
    </dsp:sp>
    <dsp:sp modelId="{5BF6E89B-4A55-42EE-94A3-CAB45A58E7D3}">
      <dsp:nvSpPr>
        <dsp:cNvPr id="0" name=""/>
        <dsp:cNvSpPr/>
      </dsp:nvSpPr>
      <dsp:spPr>
        <a:xfrm>
          <a:off x="1680325" y="1127043"/>
          <a:ext cx="1470604" cy="3168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8232" tIns="44704" rIns="78232" bIns="44704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100" kern="1200" dirty="0" smtClean="0"/>
            <a:t>IF</a:t>
          </a:r>
          <a:endParaRPr lang="it-IT" sz="1100" kern="1200" dirty="0"/>
        </a:p>
      </dsp:txBody>
      <dsp:txXfrm>
        <a:off x="1680325" y="1127043"/>
        <a:ext cx="1470604" cy="316800"/>
      </dsp:txXfrm>
    </dsp:sp>
    <dsp:sp modelId="{F3CF4D68-A7CE-41FF-AAD9-BDD684AA1587}">
      <dsp:nvSpPr>
        <dsp:cNvPr id="0" name=""/>
        <dsp:cNvSpPr/>
      </dsp:nvSpPr>
      <dsp:spPr>
        <a:xfrm>
          <a:off x="1680325" y="1443843"/>
          <a:ext cx="1470604" cy="114740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100" kern="1200" dirty="0" smtClean="0"/>
            <a:t>Fondi comuni d’investimento non monetari S.124</a:t>
          </a:r>
          <a:endParaRPr lang="it-IT" sz="1100" kern="1200" dirty="0"/>
        </a:p>
      </dsp:txBody>
      <dsp:txXfrm>
        <a:off x="1680325" y="1443843"/>
        <a:ext cx="1470604" cy="1147409"/>
      </dsp:txXfrm>
    </dsp:sp>
    <dsp:sp modelId="{601C1150-20C5-4755-9F17-48F0E61F9970}">
      <dsp:nvSpPr>
        <dsp:cNvPr id="0" name=""/>
        <dsp:cNvSpPr/>
      </dsp:nvSpPr>
      <dsp:spPr>
        <a:xfrm>
          <a:off x="3356813" y="1127043"/>
          <a:ext cx="1470604" cy="3168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8232" tIns="44704" rIns="78232" bIns="44704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100" kern="1200" dirty="0" smtClean="0"/>
            <a:t>FVC</a:t>
          </a:r>
          <a:endParaRPr lang="it-IT" sz="1100" kern="1200" dirty="0"/>
        </a:p>
      </dsp:txBody>
      <dsp:txXfrm>
        <a:off x="3356813" y="1127043"/>
        <a:ext cx="1470604" cy="316800"/>
      </dsp:txXfrm>
    </dsp:sp>
    <dsp:sp modelId="{C0A5C00F-230D-4CF6-AE3D-774686FC47F5}">
      <dsp:nvSpPr>
        <dsp:cNvPr id="0" name=""/>
        <dsp:cNvSpPr/>
      </dsp:nvSpPr>
      <dsp:spPr>
        <a:xfrm>
          <a:off x="3356813" y="1443843"/>
          <a:ext cx="1470604" cy="114740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100" kern="1200" dirty="0" smtClean="0"/>
            <a:t>Società veicolo per la cartolarizzazione dei crediti S.125 (</a:t>
          </a:r>
          <a:r>
            <a:rPr lang="it-IT" sz="1100" kern="1200" dirty="0" err="1" smtClean="0"/>
            <a:t>sottosettore</a:t>
          </a:r>
          <a:r>
            <a:rPr lang="it-IT" sz="1100" kern="1200" dirty="0" smtClean="0"/>
            <a:t> </a:t>
          </a:r>
          <a:r>
            <a:rPr lang="it-IT" sz="1100" i="1" kern="1200" dirty="0" smtClean="0"/>
            <a:t>ad hoc</a:t>
          </a:r>
          <a:r>
            <a:rPr lang="it-IT" sz="1100" kern="1200" dirty="0" smtClean="0"/>
            <a:t>)</a:t>
          </a:r>
          <a:endParaRPr lang="it-IT" sz="1100" kern="1200" dirty="0"/>
        </a:p>
      </dsp:txBody>
      <dsp:txXfrm>
        <a:off x="3356813" y="1443843"/>
        <a:ext cx="1470604" cy="1147409"/>
      </dsp:txXfrm>
    </dsp:sp>
    <dsp:sp modelId="{66A8FADA-0B74-46CF-A33D-CFE33CFA9AD6}">
      <dsp:nvSpPr>
        <dsp:cNvPr id="0" name=""/>
        <dsp:cNvSpPr/>
      </dsp:nvSpPr>
      <dsp:spPr>
        <a:xfrm>
          <a:off x="5033302" y="1127043"/>
          <a:ext cx="1470604" cy="3168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8232" tIns="44704" rIns="78232" bIns="44704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100" kern="1200" dirty="0" smtClean="0"/>
            <a:t>PSRI</a:t>
          </a:r>
          <a:endParaRPr lang="it-IT" sz="1100" kern="1200" dirty="0"/>
        </a:p>
      </dsp:txBody>
      <dsp:txXfrm>
        <a:off x="5033302" y="1127043"/>
        <a:ext cx="1470604" cy="316800"/>
      </dsp:txXfrm>
    </dsp:sp>
    <dsp:sp modelId="{2B519F83-BE24-4066-8D42-0CA997B1A4A5}">
      <dsp:nvSpPr>
        <dsp:cNvPr id="0" name=""/>
        <dsp:cNvSpPr/>
      </dsp:nvSpPr>
      <dsp:spPr>
        <a:xfrm>
          <a:off x="5033302" y="1443843"/>
          <a:ext cx="1470604" cy="114740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100" kern="1200" dirty="0" smtClean="0"/>
            <a:t>Emittenti di moneta elettronica</a:t>
          </a:r>
          <a:endParaRPr lang="it-IT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100" kern="1200" dirty="0" smtClean="0"/>
            <a:t>Prestatori di servizi di pagamento</a:t>
          </a:r>
          <a:endParaRPr lang="it-IT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100" kern="1200" dirty="0" smtClean="0"/>
            <a:t>Operatori sui sistemi di pagamento.</a:t>
          </a:r>
          <a:endParaRPr lang="it-IT" sz="1100" kern="1200" dirty="0"/>
        </a:p>
      </dsp:txBody>
      <dsp:txXfrm>
        <a:off x="5033302" y="1443843"/>
        <a:ext cx="1470604" cy="1147409"/>
      </dsp:txXfrm>
    </dsp:sp>
    <dsp:sp modelId="{16BA3712-F2D1-4E34-8C28-5B0245F4A6B4}">
      <dsp:nvSpPr>
        <dsp:cNvPr id="0" name=""/>
        <dsp:cNvSpPr/>
      </dsp:nvSpPr>
      <dsp:spPr>
        <a:xfrm>
          <a:off x="6709791" y="1127043"/>
          <a:ext cx="1470604" cy="3168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8232" tIns="44704" rIns="78232" bIns="44704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100" kern="1200" dirty="0" smtClean="0"/>
            <a:t>IC</a:t>
          </a:r>
          <a:endParaRPr lang="it-IT" sz="1100" kern="1200" dirty="0"/>
        </a:p>
      </dsp:txBody>
      <dsp:txXfrm>
        <a:off x="6709791" y="1127043"/>
        <a:ext cx="1470604" cy="316800"/>
      </dsp:txXfrm>
    </dsp:sp>
    <dsp:sp modelId="{8E91FA16-960F-4011-9680-82F9A0CD9D90}">
      <dsp:nvSpPr>
        <dsp:cNvPr id="0" name=""/>
        <dsp:cNvSpPr/>
      </dsp:nvSpPr>
      <dsp:spPr>
        <a:xfrm>
          <a:off x="6709791" y="1443843"/>
          <a:ext cx="1470604" cy="114740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100" kern="1200" dirty="0" smtClean="0"/>
            <a:t>Imprese di assicurazione e riassicurazione S.128</a:t>
          </a:r>
          <a:endParaRPr lang="it-IT" sz="1100" kern="1200" dirty="0"/>
        </a:p>
      </dsp:txBody>
      <dsp:txXfrm>
        <a:off x="6709791" y="1443843"/>
        <a:ext cx="1470604" cy="114740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1BBE02-3D82-40A0-ACE1-A4A19EF8CEFE}">
      <dsp:nvSpPr>
        <dsp:cNvPr id="0" name=""/>
        <dsp:cNvSpPr/>
      </dsp:nvSpPr>
      <dsp:spPr>
        <a:xfrm>
          <a:off x="0" y="0"/>
          <a:ext cx="6802288" cy="197661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7FDEA5-F3AA-4B40-9535-73B5FDCABAB8}">
      <dsp:nvSpPr>
        <dsp:cNvPr id="0" name=""/>
        <dsp:cNvSpPr/>
      </dsp:nvSpPr>
      <dsp:spPr>
        <a:xfrm>
          <a:off x="235016" y="233486"/>
          <a:ext cx="3044090" cy="1449521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3000" b="-3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538ED2-8653-4137-A86D-C3278563EBBC}">
      <dsp:nvSpPr>
        <dsp:cNvPr id="0" name=""/>
        <dsp:cNvSpPr/>
      </dsp:nvSpPr>
      <dsp:spPr>
        <a:xfrm rot="10800000">
          <a:off x="204849" y="1976619"/>
          <a:ext cx="3044090" cy="2415868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noProof="0" dirty="0" err="1" smtClean="0"/>
            <a:t>Attributi</a:t>
          </a:r>
          <a:r>
            <a:rPr lang="en-US" sz="1200" kern="1200" noProof="0" dirty="0" smtClean="0"/>
            <a:t> e </a:t>
          </a:r>
          <a:r>
            <a:rPr lang="en-US" sz="1200" kern="1200" noProof="0" dirty="0" err="1" smtClean="0"/>
            <a:t>indicatori</a:t>
          </a:r>
          <a:r>
            <a:rPr lang="en-US" sz="1200" kern="1200" noProof="0" dirty="0" smtClean="0"/>
            <a:t> </a:t>
          </a:r>
          <a:r>
            <a:rPr lang="en-US" sz="1200" kern="1200" noProof="0" dirty="0" err="1" smtClean="0"/>
            <a:t>anagrafici</a:t>
          </a:r>
          <a:endParaRPr lang="en-US" sz="1200" kern="1200" noProof="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noProof="0" dirty="0" smtClean="0"/>
            <a:t>Name </a:t>
          </a:r>
          <a:endParaRPr lang="en-US" sz="900" kern="1200" noProof="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noProof="0" dirty="0" smtClean="0"/>
            <a:t>Address</a:t>
          </a:r>
          <a:endParaRPr lang="en-US" sz="900" kern="1200" noProof="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noProof="0" dirty="0" smtClean="0"/>
            <a:t>TAX code</a:t>
          </a:r>
          <a:endParaRPr lang="en-US" sz="900" kern="1200" noProof="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noProof="0" dirty="0" smtClean="0"/>
            <a:t>Flag listed  /supervised</a:t>
          </a:r>
          <a:endParaRPr lang="en-US" sz="900" kern="1200" noProof="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noProof="0" dirty="0" smtClean="0"/>
            <a:t>Flag subject to Solvency II</a:t>
          </a:r>
          <a:endParaRPr lang="en-US" sz="900" kern="1200" noProof="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noProof="0" dirty="0" smtClean="0"/>
            <a:t>Sector /subsector</a:t>
          </a:r>
          <a:endParaRPr lang="en-US" sz="900" kern="1200" noProof="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noProof="0" dirty="0" err="1" smtClean="0"/>
            <a:t>Nace</a:t>
          </a:r>
          <a:r>
            <a:rPr lang="en-US" sz="900" kern="1200" noProof="0" dirty="0" smtClean="0"/>
            <a:t> </a:t>
          </a:r>
          <a:endParaRPr lang="en-US" sz="900" kern="1200" noProof="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noProof="0" dirty="0" smtClean="0"/>
            <a:t>Activity status</a:t>
          </a:r>
          <a:endParaRPr lang="en-US" sz="900" kern="1200" noProof="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noProof="0" dirty="0" err="1" smtClean="0"/>
            <a:t>Eventi</a:t>
          </a:r>
          <a:r>
            <a:rPr lang="en-US" sz="900" kern="1200" noProof="0" dirty="0" smtClean="0"/>
            <a:t> </a:t>
          </a:r>
          <a:r>
            <a:rPr lang="en-US" sz="900" kern="1200" noProof="0" dirty="0" err="1" smtClean="0"/>
            <a:t>societari</a:t>
          </a:r>
          <a:endParaRPr lang="en-US" sz="900" kern="1200" noProof="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noProof="0" dirty="0" smtClean="0"/>
            <a:t>Link between branch and its head office</a:t>
          </a:r>
          <a:endParaRPr lang="en-US" sz="900" kern="1200" noProof="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noProof="0" dirty="0" smtClean="0"/>
            <a:t>Date of birth</a:t>
          </a:r>
          <a:endParaRPr lang="en-US" sz="900" kern="1200" noProof="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noProof="0" dirty="0" smtClean="0"/>
            <a:t> . . . 	</a:t>
          </a:r>
          <a:endParaRPr lang="en-US" sz="900" kern="1200" noProof="0" dirty="0"/>
        </a:p>
      </dsp:txBody>
      <dsp:txXfrm rot="10800000">
        <a:off x="279145" y="1976619"/>
        <a:ext cx="2895498" cy="2341572"/>
      </dsp:txXfrm>
    </dsp:sp>
    <dsp:sp modelId="{82FF33E8-DBE3-4625-9962-943B673EB3EF}">
      <dsp:nvSpPr>
        <dsp:cNvPr id="0" name=""/>
        <dsp:cNvSpPr/>
      </dsp:nvSpPr>
      <dsp:spPr>
        <a:xfrm>
          <a:off x="3553348" y="263549"/>
          <a:ext cx="3044090" cy="1449521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A30C6A-8F12-4D72-801B-04F44E11034B}">
      <dsp:nvSpPr>
        <dsp:cNvPr id="0" name=""/>
        <dsp:cNvSpPr/>
      </dsp:nvSpPr>
      <dsp:spPr>
        <a:xfrm rot="10800000">
          <a:off x="3553348" y="1976619"/>
          <a:ext cx="3044090" cy="2415868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shade val="80000"/>
            <a:hueOff val="306246"/>
            <a:satOff val="-4392"/>
            <a:lumOff val="256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noProof="0" dirty="0" err="1" smtClean="0"/>
            <a:t>Variabili</a:t>
          </a:r>
          <a:r>
            <a:rPr lang="en-US" sz="1600" kern="1200" noProof="0" dirty="0" smtClean="0"/>
            <a:t> quantitative </a:t>
          </a:r>
          <a:r>
            <a:rPr lang="en-US" sz="1600" kern="1200" noProof="0" dirty="0" err="1" smtClean="0"/>
            <a:t>statistiche</a:t>
          </a:r>
          <a:endParaRPr lang="en-US" sz="1600" kern="1200" noProof="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noProof="0" dirty="0" smtClean="0"/>
            <a:t>Total  solo balance sheet (Reg. BCE)</a:t>
          </a:r>
          <a:endParaRPr lang="en-US" sz="1400" kern="1200" noProof="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noProof="0" dirty="0" smtClean="0"/>
            <a:t>Total employment (in FTE)</a:t>
          </a:r>
          <a:endParaRPr lang="en-US" sz="1400" kern="1200" noProof="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noProof="0" dirty="0" smtClean="0"/>
            <a:t>Gross premiums written</a:t>
          </a:r>
          <a:endParaRPr lang="en-US" sz="1400" kern="1200" noProof="0" dirty="0"/>
        </a:p>
      </dsp:txBody>
      <dsp:txXfrm rot="10800000">
        <a:off x="3627644" y="1976619"/>
        <a:ext cx="2895498" cy="234157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B545F6-B682-440B-9F8D-147554745A3A}">
      <dsp:nvSpPr>
        <dsp:cNvPr id="0" name=""/>
        <dsp:cNvSpPr/>
      </dsp:nvSpPr>
      <dsp:spPr>
        <a:xfrm>
          <a:off x="2444717" y="1582"/>
          <a:ext cx="4696746" cy="2143063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dirty="0" smtClean="0"/>
            <a:t>Survey anagrafica  ANAG (segnalazione ad evento)</a:t>
          </a:r>
          <a:endParaRPr lang="it-IT" sz="16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100" kern="1200" dirty="0" smtClean="0">
              <a:solidFill>
                <a:schemeClr val="tx1"/>
              </a:solidFill>
            </a:rPr>
            <a:t>IVASS</a:t>
          </a:r>
          <a:endParaRPr lang="it-IT" sz="1100" kern="1200" dirty="0">
            <a:solidFill>
              <a:schemeClr val="tx1"/>
            </a:solidFill>
          </a:endParaRPr>
        </a:p>
        <a:p>
          <a:pPr marL="114300" lvl="2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100" kern="1200" dirty="0" smtClean="0"/>
            <a:t>Attribuzioni codici e raccordo con cod. BI/BCE</a:t>
          </a:r>
          <a:endParaRPr lang="it-IT" sz="1100" kern="1200" dirty="0"/>
        </a:p>
        <a:p>
          <a:pPr marL="114300" lvl="2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100" kern="1200" dirty="0" smtClean="0"/>
            <a:t>Apertura e chiusura nuove </a:t>
          </a:r>
          <a:r>
            <a:rPr lang="it-IT" sz="1100" kern="1200" dirty="0" err="1" smtClean="0"/>
            <a:t>ICs</a:t>
          </a:r>
          <a:r>
            <a:rPr lang="it-IT" sz="1100" kern="1200" dirty="0" smtClean="0"/>
            <a:t> </a:t>
          </a:r>
          <a:endParaRPr lang="it-IT" sz="1100" kern="1200" dirty="0"/>
        </a:p>
        <a:p>
          <a:pPr marL="114300" lvl="2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100" kern="1200" dirty="0" smtClean="0"/>
            <a:t>Eventi societari</a:t>
          </a:r>
          <a:endParaRPr lang="it-IT" sz="1100" kern="1200" dirty="0"/>
        </a:p>
        <a:p>
          <a:pPr marL="114300" lvl="2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100" kern="1200" dirty="0" smtClean="0"/>
            <a:t>…</a:t>
          </a:r>
          <a:endParaRPr lang="it-IT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100" kern="1200" dirty="0" err="1" smtClean="0">
              <a:solidFill>
                <a:schemeClr val="tx1"/>
              </a:solidFill>
            </a:rPr>
            <a:t>ICs</a:t>
          </a:r>
          <a:r>
            <a:rPr lang="it-IT" sz="1100" kern="1200" dirty="0" smtClean="0">
              <a:solidFill>
                <a:schemeClr val="tx1"/>
              </a:solidFill>
            </a:rPr>
            <a:t> (imprese e filiali residenti in Italia)</a:t>
          </a:r>
          <a:endParaRPr lang="it-IT" sz="1100" kern="1200" dirty="0">
            <a:solidFill>
              <a:schemeClr val="tx1"/>
            </a:solidFill>
          </a:endParaRPr>
        </a:p>
        <a:p>
          <a:pPr marL="114300" lvl="2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100" kern="1200" dirty="0" smtClean="0"/>
            <a:t>Indirizzo SL e DG</a:t>
          </a:r>
          <a:endParaRPr lang="it-IT" sz="1100" kern="1200" dirty="0"/>
        </a:p>
        <a:p>
          <a:pPr marL="114300" lvl="2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100" kern="1200" dirty="0" smtClean="0"/>
            <a:t>Indirizzo delle filiali</a:t>
          </a:r>
          <a:endParaRPr lang="it-IT" sz="1100" kern="1200" dirty="0"/>
        </a:p>
        <a:p>
          <a:pPr marL="114300" lvl="2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100" kern="1200" dirty="0" smtClean="0"/>
            <a:t>Collegamento tra casa madre e filiale</a:t>
          </a:r>
          <a:endParaRPr lang="it-IT" sz="1100" kern="1200" dirty="0"/>
        </a:p>
        <a:p>
          <a:pPr marL="114300" lvl="2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100" kern="1200" dirty="0" smtClean="0"/>
            <a:t>……</a:t>
          </a:r>
          <a:endParaRPr lang="it-IT" sz="1100" kern="1200" dirty="0"/>
        </a:p>
        <a:p>
          <a:pPr marL="114300" lvl="2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it-IT" sz="800" kern="1200" dirty="0"/>
        </a:p>
        <a:p>
          <a:pPr marL="114300" lvl="2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it-IT" sz="800" kern="1200" dirty="0"/>
        </a:p>
        <a:p>
          <a:pPr marL="114300" lvl="2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it-IT" sz="800" kern="1200" dirty="0"/>
        </a:p>
      </dsp:txBody>
      <dsp:txXfrm>
        <a:off x="2444717" y="1582"/>
        <a:ext cx="4696746" cy="2143063"/>
      </dsp:txXfrm>
    </dsp:sp>
    <dsp:sp modelId="{52BF1F37-2A0A-49EF-8638-D1E199742D3B}">
      <dsp:nvSpPr>
        <dsp:cNvPr id="0" name=""/>
        <dsp:cNvSpPr/>
      </dsp:nvSpPr>
      <dsp:spPr>
        <a:xfrm>
          <a:off x="131394" y="1582"/>
          <a:ext cx="2103020" cy="214306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1E7E46-54AE-4ABA-BB9A-B4AA13885E3C}">
      <dsp:nvSpPr>
        <dsp:cNvPr id="0" name=""/>
        <dsp:cNvSpPr/>
      </dsp:nvSpPr>
      <dsp:spPr>
        <a:xfrm>
          <a:off x="131394" y="2495149"/>
          <a:ext cx="4696746" cy="1774545"/>
        </a:xfrm>
        <a:prstGeom prst="rect">
          <a:avLst/>
        </a:prstGeom>
        <a:solidFill>
          <a:schemeClr val="accent1">
            <a:shade val="80000"/>
            <a:hueOff val="306246"/>
            <a:satOff val="-4392"/>
            <a:lumOff val="256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dirty="0" smtClean="0"/>
            <a:t>Survey dati quantitativi ANAGQ (segnalazione annuale)</a:t>
          </a:r>
          <a:endParaRPr lang="it-IT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600" kern="1200" dirty="0" smtClean="0"/>
            <a:t> </a:t>
          </a:r>
          <a:r>
            <a:rPr lang="it-IT" sz="1600" kern="1200" dirty="0" err="1" smtClean="0"/>
            <a:t>ICs</a:t>
          </a:r>
          <a:r>
            <a:rPr lang="it-IT" sz="1600" kern="1200" dirty="0" smtClean="0"/>
            <a:t> (imprese e filiali residenti in Italia)</a:t>
          </a:r>
          <a:endParaRPr lang="it-IT" sz="1600" kern="1200" dirty="0"/>
        </a:p>
      </dsp:txBody>
      <dsp:txXfrm>
        <a:off x="131394" y="2495149"/>
        <a:ext cx="4696746" cy="1774545"/>
      </dsp:txXfrm>
    </dsp:sp>
    <dsp:sp modelId="{CF0CF49D-7DF5-4619-96B6-E277A77A3325}">
      <dsp:nvSpPr>
        <dsp:cNvPr id="0" name=""/>
        <dsp:cNvSpPr/>
      </dsp:nvSpPr>
      <dsp:spPr>
        <a:xfrm>
          <a:off x="5038442" y="2495149"/>
          <a:ext cx="2103020" cy="1774545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0" r="-20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D76926-BD3D-45A7-97E6-C4E55BF6BDEA}">
      <dsp:nvSpPr>
        <dsp:cNvPr id="0" name=""/>
        <dsp:cNvSpPr/>
      </dsp:nvSpPr>
      <dsp:spPr>
        <a:xfrm>
          <a:off x="1188537" y="887285"/>
          <a:ext cx="1084460" cy="1084460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kern="1200" dirty="0" err="1" smtClean="0"/>
            <a:t>ICs</a:t>
          </a:r>
          <a:endParaRPr lang="it-IT" sz="1200" kern="1200" dirty="0"/>
        </a:p>
      </dsp:txBody>
      <dsp:txXfrm>
        <a:off x="1406562" y="1141315"/>
        <a:ext cx="648410" cy="557434"/>
      </dsp:txXfrm>
    </dsp:sp>
    <dsp:sp modelId="{CE5E73E8-0A8F-4777-AB19-84337E852EB6}">
      <dsp:nvSpPr>
        <dsp:cNvPr id="0" name=""/>
        <dsp:cNvSpPr/>
      </dsp:nvSpPr>
      <dsp:spPr>
        <a:xfrm>
          <a:off x="557578" y="630958"/>
          <a:ext cx="788698" cy="788698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kern="1200" dirty="0" smtClean="0"/>
            <a:t>IVASS</a:t>
          </a:r>
          <a:endParaRPr lang="it-IT" sz="1200" kern="1200" dirty="0"/>
        </a:p>
      </dsp:txBody>
      <dsp:txXfrm>
        <a:off x="756135" y="830715"/>
        <a:ext cx="391584" cy="389184"/>
      </dsp:txXfrm>
    </dsp:sp>
    <dsp:sp modelId="{8585BE6C-1CA0-4231-8E5C-BAAC1179CD13}">
      <dsp:nvSpPr>
        <dsp:cNvPr id="0" name=""/>
        <dsp:cNvSpPr/>
      </dsp:nvSpPr>
      <dsp:spPr>
        <a:xfrm rot="20700000">
          <a:off x="999330" y="86837"/>
          <a:ext cx="772763" cy="772763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kern="1200" dirty="0" smtClean="0"/>
            <a:t>BI</a:t>
          </a:r>
          <a:endParaRPr lang="it-IT" sz="1200" kern="1200" dirty="0"/>
        </a:p>
      </dsp:txBody>
      <dsp:txXfrm rot="-20700000">
        <a:off x="1168819" y="256326"/>
        <a:ext cx="433784" cy="433784"/>
      </dsp:txXfrm>
    </dsp:sp>
    <dsp:sp modelId="{5BD455D0-AFB4-4108-8DC4-90D76A9E00D2}">
      <dsp:nvSpPr>
        <dsp:cNvPr id="0" name=""/>
        <dsp:cNvSpPr/>
      </dsp:nvSpPr>
      <dsp:spPr>
        <a:xfrm>
          <a:off x="1082883" y="735886"/>
          <a:ext cx="1388109" cy="1388109"/>
        </a:xfrm>
        <a:prstGeom prst="circularArrow">
          <a:avLst>
            <a:gd name="adj1" fmla="val 4687"/>
            <a:gd name="adj2" fmla="val 299029"/>
            <a:gd name="adj3" fmla="val 2418877"/>
            <a:gd name="adj4" fmla="val 16089556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F58BC5-6755-4F6B-8080-62D0FE49B666}">
      <dsp:nvSpPr>
        <dsp:cNvPr id="0" name=""/>
        <dsp:cNvSpPr/>
      </dsp:nvSpPr>
      <dsp:spPr>
        <a:xfrm>
          <a:off x="417901" y="465987"/>
          <a:ext cx="1008548" cy="1008548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D4BE10-940C-4D2F-8D01-07437399FC25}">
      <dsp:nvSpPr>
        <dsp:cNvPr id="0" name=""/>
        <dsp:cNvSpPr/>
      </dsp:nvSpPr>
      <dsp:spPr>
        <a:xfrm>
          <a:off x="820581" y="-72888"/>
          <a:ext cx="1087417" cy="1087417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AlternatingPictureBlocks">
  <dgm:title val=""/>
  <dgm:desc val=""/>
  <dgm:catLst>
    <dgm:cat type="picture" pri="15000"/>
    <dgm:cat type="pictureconvert" pri="15000"/>
    <dgm:cat type="list" pri="13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ch" forName="comp" refType="w"/>
      <dgm:constr type="h" for="ch" forName="comp" refType="h"/>
      <dgm:constr type="h" for="ch" forName="sibTrans" refType="w" refFor="ch" refForName="comp" op="equ" fact="0.05"/>
    </dgm:constrLst>
    <dgm:ruleLst/>
    <dgm:forEach name="Name0" axis="ch" ptType="node">
      <dgm:layoutNode name="comp" styleLbl="node1">
        <dgm:alg type="composite">
          <dgm:param type="ar" val="3.30"/>
        </dgm:alg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hoose name="Name4">
              <dgm:if name="Name5" axis="desOrSelf" ptType="node" func="posOdd" op="equ" val="1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6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if>
          <dgm:else name="Name3">
            <dgm:choose name="Name7">
              <dgm:if name="Name8" axis="desOrSelf" ptType="node" func="posOdd" op="equ" val="1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9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else>
        </dgm:choose>
        <dgm:ruleLst/>
        <dgm:layoutNode name="rect2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rect1" styleLbl="lnNod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D4FC35-FBA8-41D5-A9E5-0FE2934A3CCF}" type="datetimeFigureOut">
              <a:rPr lang="it-IT" smtClean="0"/>
              <a:t>15/04/2016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D57D32-1451-407B-8477-65C53133B19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62508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t.wikipedia.org/wiki/Islanda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it.wikipedia.org/wiki/Svizzera" TargetMode="External"/><Relationship Id="rId5" Type="http://schemas.openxmlformats.org/officeDocument/2006/relationships/hyperlink" Target="https://it.wikipedia.org/wiki/Norvegia" TargetMode="External"/><Relationship Id="rId4" Type="http://schemas.openxmlformats.org/officeDocument/2006/relationships/hyperlink" Target="https://it.wikipedia.org/wiki/Liechtenstein" TargetMode="Externa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9000"/>
          </a:xfrm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9000"/>
          </a:xfrm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9000"/>
          </a:xfrm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9000"/>
          </a:xfrm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9000"/>
          </a:xfrm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9000"/>
          </a:xfrm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9000"/>
          </a:xfrm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9000"/>
          </a:xfrm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9000"/>
          </a:xfrm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9000"/>
          </a:xfrm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9000"/>
          </a:xfrm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9000"/>
          </a:xfrm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it-IT" dirty="0" smtClean="0"/>
              <a:t>Filiali = succursali = rappresentanze:  </a:t>
            </a:r>
            <a:r>
              <a:rPr lang="it-IT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 «succursale» si intende un'agenzia o succursale priva di personalità giuridica, diversa dalla sede centrale, di un'impresa di assicurazione o di riassicurazione </a:t>
            </a:r>
            <a:endParaRPr lang="it-IT" dirty="0" smtClean="0"/>
          </a:p>
          <a:p>
            <a:r>
              <a:rPr lang="it-IT" dirty="0" smtClean="0"/>
              <a:t>SEE = UE  + </a:t>
            </a:r>
            <a:r>
              <a:rPr lang="it-IT" baseline="0" dirty="0" smtClean="0">
                <a:solidFill>
                  <a:schemeClr val="tx1"/>
                </a:solidFill>
                <a:hlinkClick r:id="rId3" tooltip="Islanda"/>
              </a:rPr>
              <a:t>Islanda</a:t>
            </a:r>
            <a:r>
              <a:rPr lang="it-IT" baseline="0" dirty="0" smtClean="0">
                <a:solidFill>
                  <a:schemeClr val="tx1"/>
                </a:solidFill>
              </a:rPr>
              <a:t>, </a:t>
            </a:r>
            <a:r>
              <a:rPr lang="it-IT" baseline="0" dirty="0" smtClean="0">
                <a:solidFill>
                  <a:schemeClr val="tx1"/>
                </a:solidFill>
                <a:hlinkClick r:id="rId4" tooltip="Liechtenstein"/>
              </a:rPr>
              <a:t>Liechtenstein</a:t>
            </a:r>
            <a:r>
              <a:rPr lang="it-IT" baseline="0" dirty="0" smtClean="0">
                <a:solidFill>
                  <a:schemeClr val="tx1"/>
                </a:solidFill>
              </a:rPr>
              <a:t> e </a:t>
            </a:r>
            <a:r>
              <a:rPr lang="it-IT" baseline="0" dirty="0" smtClean="0">
                <a:solidFill>
                  <a:schemeClr val="tx1"/>
                </a:solidFill>
                <a:hlinkClick r:id="rId5" tooltip="Norvegia"/>
              </a:rPr>
              <a:t>Norvegia</a:t>
            </a:r>
            <a:r>
              <a:rPr lang="it-IT" baseline="0" dirty="0" smtClean="0">
                <a:solidFill>
                  <a:schemeClr val="tx1"/>
                </a:solidFill>
              </a:rPr>
              <a:t>, senza la </a:t>
            </a:r>
            <a:r>
              <a:rPr lang="it-IT" baseline="0" dirty="0" smtClean="0">
                <a:solidFill>
                  <a:schemeClr val="tx1"/>
                </a:solidFill>
                <a:hlinkClick r:id="rId6" tooltip="Svizzera"/>
              </a:rPr>
              <a:t>Svizzera</a:t>
            </a:r>
            <a:endParaRPr lang="it-IT" baseline="0" dirty="0" smtClean="0">
              <a:solidFill>
                <a:schemeClr val="tx1"/>
              </a:solidFill>
            </a:endParaRPr>
          </a:p>
          <a:p>
            <a:r>
              <a:rPr lang="it-IT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REGOLAMENTO (UE) N. 1374/2014 </a:t>
            </a:r>
            <a:endParaRPr lang="it-IT" baseline="0" dirty="0" smtClean="0">
              <a:solidFill>
                <a:schemeClr val="tx1"/>
              </a:solidFill>
            </a:endParaRPr>
          </a:p>
          <a:p>
            <a:endParaRPr lang="it-IT" baseline="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9000"/>
          </a:xfrm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9000"/>
          </a:xfrm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9000"/>
          </a:xfrm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9000"/>
          </a:xfrm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9000"/>
          </a:xfrm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it-IT" dirty="0" smtClean="0"/>
              <a:t>Raccolta integrata per diminuire</a:t>
            </a:r>
            <a:r>
              <a:rPr lang="it-IT" baseline="0" dirty="0" smtClean="0"/>
              <a:t> onere segnaletico nei confronti degli </a:t>
            </a:r>
            <a:r>
              <a:rPr lang="it-IT" baseline="0" dirty="0" err="1" smtClean="0"/>
              <a:t>ntermediari</a:t>
            </a:r>
            <a:r>
              <a:rPr lang="it-IT" baseline="0" dirty="0" smtClean="0"/>
              <a:t>.</a:t>
            </a:r>
            <a:endParaRPr lang="it-IT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9000"/>
          </a:xfrm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3A30B-09DA-48C9-BE3E-A6FBDE9898B1}" type="datetimeFigureOut">
              <a:rPr lang="it-IT" smtClean="0"/>
              <a:t>15/04/2016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511A-10B2-4B57-90AD-A06E7914017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3289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3A30B-09DA-48C9-BE3E-A6FBDE9898B1}" type="datetimeFigureOut">
              <a:rPr lang="it-IT" smtClean="0"/>
              <a:t>15/04/2016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511A-10B2-4B57-90AD-A06E7914017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35376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3A30B-09DA-48C9-BE3E-A6FBDE9898B1}" type="datetimeFigureOut">
              <a:rPr lang="it-IT" smtClean="0"/>
              <a:t>15/04/2016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511A-10B2-4B57-90AD-A06E7914017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6845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3A30B-09DA-48C9-BE3E-A6FBDE9898B1}" type="datetimeFigureOut">
              <a:rPr lang="it-IT" smtClean="0"/>
              <a:t>15/04/2016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511A-10B2-4B57-90AD-A06E7914017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0878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3A30B-09DA-48C9-BE3E-A6FBDE9898B1}" type="datetimeFigureOut">
              <a:rPr lang="it-IT" smtClean="0"/>
              <a:t>15/04/2016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511A-10B2-4B57-90AD-A06E7914017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44126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3A30B-09DA-48C9-BE3E-A6FBDE9898B1}" type="datetimeFigureOut">
              <a:rPr lang="it-IT" smtClean="0"/>
              <a:t>15/04/2016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511A-10B2-4B57-90AD-A06E7914017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29732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3A30B-09DA-48C9-BE3E-A6FBDE9898B1}" type="datetimeFigureOut">
              <a:rPr lang="it-IT" smtClean="0"/>
              <a:t>15/04/2016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511A-10B2-4B57-90AD-A06E7914017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8753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3A30B-09DA-48C9-BE3E-A6FBDE9898B1}" type="datetimeFigureOut">
              <a:rPr lang="it-IT" smtClean="0"/>
              <a:t>15/04/2016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511A-10B2-4B57-90AD-A06E7914017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8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3A30B-09DA-48C9-BE3E-A6FBDE9898B1}" type="datetimeFigureOut">
              <a:rPr lang="it-IT" smtClean="0"/>
              <a:t>15/04/2016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511A-10B2-4B57-90AD-A06E7914017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3501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3A30B-09DA-48C9-BE3E-A6FBDE9898B1}" type="datetimeFigureOut">
              <a:rPr lang="it-IT" smtClean="0"/>
              <a:t>15/04/2016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511A-10B2-4B57-90AD-A06E7914017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03351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3A30B-09DA-48C9-BE3E-A6FBDE9898B1}" type="datetimeFigureOut">
              <a:rPr lang="it-IT" smtClean="0"/>
              <a:t>15/04/2016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511A-10B2-4B57-90AD-A06E7914017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31773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63A30B-09DA-48C9-BE3E-A6FBDE9898B1}" type="datetimeFigureOut">
              <a:rPr lang="it-IT" smtClean="0"/>
              <a:t>15/04/2016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D511A-10B2-4B57-90AD-A06E7914017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39849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6.xml"/><Relationship Id="rId3" Type="http://schemas.openxmlformats.org/officeDocument/2006/relationships/image" Target="../media/image1.png"/><Relationship Id="rId7" Type="http://schemas.openxmlformats.org/officeDocument/2006/relationships/diagramLayout" Target="../diagrams/layout6.xml"/><Relationship Id="rId12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6.xml"/><Relationship Id="rId11" Type="http://schemas.openxmlformats.org/officeDocument/2006/relationships/image" Target="../media/image15.jpeg"/><Relationship Id="rId5" Type="http://schemas.openxmlformats.org/officeDocument/2006/relationships/image" Target="../media/image14.png"/><Relationship Id="rId10" Type="http://schemas.microsoft.com/office/2007/relationships/diagramDrawing" Target="../diagrams/drawing6.xml"/><Relationship Id="rId4" Type="http://schemas.openxmlformats.org/officeDocument/2006/relationships/image" Target="../media/image13.png"/><Relationship Id="rId9" Type="http://schemas.openxmlformats.org/officeDocument/2006/relationships/diagramColors" Target="../diagrams/colors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ecb.europa.eu/ecb/legal/1005/1021/html/index.en.html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7.xml"/><Relationship Id="rId13" Type="http://schemas.openxmlformats.org/officeDocument/2006/relationships/image" Target="../media/image21.png"/><Relationship Id="rId3" Type="http://schemas.openxmlformats.org/officeDocument/2006/relationships/image" Target="../media/image17.png"/><Relationship Id="rId7" Type="http://schemas.openxmlformats.org/officeDocument/2006/relationships/diagramQuickStyle" Target="../diagrams/quickStyle7.xml"/><Relationship Id="rId12" Type="http://schemas.openxmlformats.org/officeDocument/2006/relationships/image" Target="../media/image2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7.xml"/><Relationship Id="rId11" Type="http://schemas.openxmlformats.org/officeDocument/2006/relationships/image" Target="../media/image19.GIF"/><Relationship Id="rId5" Type="http://schemas.openxmlformats.org/officeDocument/2006/relationships/diagramData" Target="../diagrams/data7.xml"/><Relationship Id="rId10" Type="http://schemas.openxmlformats.org/officeDocument/2006/relationships/image" Target="../media/image18.png"/><Relationship Id="rId4" Type="http://schemas.openxmlformats.org/officeDocument/2006/relationships/image" Target="../media/image1.png"/><Relationship Id="rId9" Type="http://schemas.microsoft.com/office/2007/relationships/diagramDrawing" Target="../diagrams/drawing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GIF"/><Relationship Id="rId5" Type="http://schemas.openxmlformats.org/officeDocument/2006/relationships/image" Target="../media/image18.pn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ecb.europa.eu/stats/money/mfi/html/index.en.html" TargetMode="External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8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4" Type="http://schemas.openxmlformats.org/officeDocument/2006/relationships/diagramData" Target="../diagrams/data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50081" y="5157192"/>
            <a:ext cx="7772400" cy="965969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it-IT" sz="4400" b="1" i="1" kern="1200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+mn-cs"/>
              </a:rPr>
              <a:t/>
            </a:r>
            <a:br>
              <a:rPr lang="it-IT" sz="4400" b="1" i="1" kern="1200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+mn-cs"/>
              </a:rPr>
            </a:br>
            <a:r>
              <a:rPr lang="it-IT" sz="4400" b="1" i="1" kern="1200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+mn-cs"/>
              </a:rPr>
              <a:t/>
            </a:r>
            <a:br>
              <a:rPr lang="it-IT" sz="4400" b="1" i="1" kern="1200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+mn-cs"/>
              </a:rPr>
            </a:br>
            <a:r>
              <a:rPr lang="it-IT" sz="4400" b="1" i="1" kern="1200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+mn-cs"/>
              </a:rPr>
              <a:t/>
            </a:r>
            <a:br>
              <a:rPr lang="it-IT" sz="4400" b="1" i="1" kern="1200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+mn-cs"/>
              </a:rPr>
            </a:br>
            <a:r>
              <a:rPr lang="it-IT" sz="2400" b="1" i="1" kern="1200" dirty="0" smtClean="0">
                <a:ea typeface="+mn-ea"/>
                <a:cs typeface="+mn-cs"/>
              </a:rPr>
              <a:t>Presentazione alle imprese</a:t>
            </a:r>
            <a:br>
              <a:rPr lang="it-IT" sz="2400" b="1" i="1" kern="1200" dirty="0" smtClean="0">
                <a:ea typeface="+mn-ea"/>
                <a:cs typeface="+mn-cs"/>
              </a:rPr>
            </a:br>
            <a:r>
              <a:rPr lang="it-IT" altLang="it-IT" sz="2400" b="1" i="1" kern="1200" dirty="0" smtClean="0">
                <a:ea typeface="+mn-ea"/>
                <a:cs typeface="+mn-cs"/>
              </a:rPr>
              <a:t/>
            </a:r>
            <a:br>
              <a:rPr lang="it-IT" altLang="it-IT" sz="2400" b="1" i="1" kern="1200" dirty="0" smtClean="0">
                <a:ea typeface="+mn-ea"/>
                <a:cs typeface="+mn-cs"/>
              </a:rPr>
            </a:br>
            <a:r>
              <a:rPr lang="it-IT" altLang="it-IT" sz="2400" b="1" i="1" kern="1200" dirty="0" smtClean="0">
                <a:ea typeface="+mn-ea"/>
                <a:cs typeface="+mn-cs"/>
              </a:rPr>
              <a:t/>
            </a:r>
            <a:br>
              <a:rPr lang="it-IT" altLang="it-IT" sz="2400" b="1" i="1" kern="1200" dirty="0" smtClean="0">
                <a:ea typeface="+mn-ea"/>
                <a:cs typeface="+mn-cs"/>
              </a:rPr>
            </a:br>
            <a:r>
              <a:rPr lang="it-IT" altLang="it-IT" sz="1600" b="1" dirty="0" smtClean="0">
                <a:ea typeface="+mn-ea"/>
                <a:cs typeface="+mn-cs"/>
              </a:rPr>
              <a:t>Roma, 12 aprile 2016</a:t>
            </a:r>
            <a:br>
              <a:rPr lang="it-IT" altLang="it-IT" sz="1600" b="1" dirty="0" smtClean="0">
                <a:ea typeface="+mn-ea"/>
                <a:cs typeface="+mn-cs"/>
              </a:rPr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428625" y="428625"/>
            <a:ext cx="8215313" cy="64293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cxnSp>
        <p:nvCxnSpPr>
          <p:cNvPr id="2052" name="Connettore 1 4"/>
          <p:cNvCxnSpPr>
            <a:cxnSpLocks noChangeShapeType="1"/>
          </p:cNvCxnSpPr>
          <p:nvPr/>
        </p:nvCxnSpPr>
        <p:spPr bwMode="auto">
          <a:xfrm>
            <a:off x="395288" y="404813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3" name="Connettore 1 5"/>
          <p:cNvCxnSpPr>
            <a:cxnSpLocks noChangeShapeType="1"/>
          </p:cNvCxnSpPr>
          <p:nvPr/>
        </p:nvCxnSpPr>
        <p:spPr bwMode="auto">
          <a:xfrm>
            <a:off x="323528" y="1196752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054" name="Immagine 12" descr="logo_hom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65138"/>
            <a:ext cx="2525712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55" name="Connettore 1 8"/>
          <p:cNvCxnSpPr>
            <a:cxnSpLocks noChangeShapeType="1"/>
          </p:cNvCxnSpPr>
          <p:nvPr/>
        </p:nvCxnSpPr>
        <p:spPr bwMode="auto">
          <a:xfrm>
            <a:off x="458788" y="6499225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CasellaDiTesto 1"/>
          <p:cNvSpPr txBox="1"/>
          <p:nvPr/>
        </p:nvSpPr>
        <p:spPr>
          <a:xfrm>
            <a:off x="1638932" y="1772816"/>
            <a:ext cx="631744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 lista BCE delle imprese di  assicurazioni per finalità statistiche.</a:t>
            </a:r>
            <a:endParaRPr lang="it-IT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053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428625" y="428625"/>
            <a:ext cx="8215313" cy="64293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cxnSp>
        <p:nvCxnSpPr>
          <p:cNvPr id="2052" name="Connettore 1 4"/>
          <p:cNvCxnSpPr>
            <a:cxnSpLocks noChangeShapeType="1"/>
          </p:cNvCxnSpPr>
          <p:nvPr/>
        </p:nvCxnSpPr>
        <p:spPr bwMode="auto">
          <a:xfrm>
            <a:off x="395288" y="404813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3" name="Connettore 1 5"/>
          <p:cNvCxnSpPr>
            <a:cxnSpLocks noChangeShapeType="1"/>
          </p:cNvCxnSpPr>
          <p:nvPr/>
        </p:nvCxnSpPr>
        <p:spPr bwMode="auto">
          <a:xfrm>
            <a:off x="323528" y="1196752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054" name="Immagine 12" descr="logo_hom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65138"/>
            <a:ext cx="2525712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55" name="Connettore 1 8"/>
          <p:cNvCxnSpPr>
            <a:cxnSpLocks noChangeShapeType="1"/>
          </p:cNvCxnSpPr>
          <p:nvPr/>
        </p:nvCxnSpPr>
        <p:spPr bwMode="auto">
          <a:xfrm>
            <a:off x="458788" y="6499225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" name="Gruppo 1"/>
          <p:cNvGrpSpPr/>
          <p:nvPr/>
        </p:nvGrpSpPr>
        <p:grpSpPr>
          <a:xfrm>
            <a:off x="518833" y="1809504"/>
            <a:ext cx="3551702" cy="4609742"/>
            <a:chOff x="1925619" y="1313103"/>
            <a:chExt cx="5004779" cy="5186122"/>
          </a:xfrm>
        </p:grpSpPr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5619" y="1313103"/>
              <a:ext cx="5004779" cy="50968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Ovale 9"/>
            <p:cNvSpPr/>
            <p:nvPr/>
          </p:nvSpPr>
          <p:spPr>
            <a:xfrm>
              <a:off x="6084168" y="1313103"/>
              <a:ext cx="846230" cy="518612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1" name="CasellaDiTesto 10"/>
          <p:cNvSpPr txBox="1"/>
          <p:nvPr/>
        </p:nvSpPr>
        <p:spPr>
          <a:xfrm>
            <a:off x="3779912" y="519261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/>
              <a:t>Le informazioni raccolte</a:t>
            </a:r>
            <a:endParaRPr lang="it-IT" sz="2400" b="1" dirty="0"/>
          </a:p>
        </p:txBody>
      </p:sp>
      <p:grpSp>
        <p:nvGrpSpPr>
          <p:cNvPr id="16" name="Gruppo 15"/>
          <p:cNvGrpSpPr/>
          <p:nvPr/>
        </p:nvGrpSpPr>
        <p:grpSpPr>
          <a:xfrm>
            <a:off x="448891" y="1259087"/>
            <a:ext cx="8234664" cy="507258"/>
            <a:chOff x="458788" y="1858416"/>
            <a:chExt cx="8234664" cy="507258"/>
          </a:xfrm>
        </p:grpSpPr>
        <p:grpSp>
          <p:nvGrpSpPr>
            <p:cNvPr id="17" name="Gruppo 16"/>
            <p:cNvGrpSpPr/>
            <p:nvPr/>
          </p:nvGrpSpPr>
          <p:grpSpPr>
            <a:xfrm>
              <a:off x="4696735" y="1861618"/>
              <a:ext cx="3996717" cy="504056"/>
              <a:chOff x="0" y="1"/>
              <a:chExt cx="4249263" cy="1219199"/>
            </a:xfrm>
          </p:grpSpPr>
          <p:sp>
            <p:nvSpPr>
              <p:cNvPr id="21" name="Rettangolo arrotondato 20"/>
              <p:cNvSpPr/>
              <p:nvPr/>
            </p:nvSpPr>
            <p:spPr>
              <a:xfrm>
                <a:off x="0" y="1"/>
                <a:ext cx="4249263" cy="1219199"/>
              </a:xfrm>
              <a:prstGeom prst="roundRect">
                <a:avLst>
                  <a:gd name="adj" fmla="val 10000"/>
                </a:avLst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2" name="Rettangolo 21"/>
              <p:cNvSpPr/>
              <p:nvPr/>
            </p:nvSpPr>
            <p:spPr>
              <a:xfrm>
                <a:off x="35709" y="35709"/>
                <a:ext cx="4149712" cy="114778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49530" tIns="49530" rIns="49530" bIns="49530" numCol="1" spcCol="1270" anchor="ctr" anchorCtr="0">
                <a:noAutofit/>
              </a:bodyPr>
              <a:lstStyle/>
              <a:p>
                <a:pPr lvl="0" algn="l" defTabSz="5778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it-IT" sz="1000" kern="1200" dirty="0" smtClean="0"/>
                  <a:t>DATI RICHIESTI ALLE IMPRESE (lettera al mercato del 31-3-2016)</a:t>
                </a:r>
                <a:endParaRPr lang="it-IT" sz="1000" kern="1200" dirty="0"/>
              </a:p>
            </p:txBody>
          </p:sp>
        </p:grpSp>
        <p:grpSp>
          <p:nvGrpSpPr>
            <p:cNvPr id="18" name="Gruppo 17"/>
            <p:cNvGrpSpPr/>
            <p:nvPr/>
          </p:nvGrpSpPr>
          <p:grpSpPr>
            <a:xfrm>
              <a:off x="458788" y="1858416"/>
              <a:ext cx="3996717" cy="504056"/>
              <a:chOff x="0" y="1"/>
              <a:chExt cx="4249263" cy="1219199"/>
            </a:xfrm>
            <a:solidFill>
              <a:schemeClr val="tx2"/>
            </a:solidFill>
          </p:grpSpPr>
          <p:sp>
            <p:nvSpPr>
              <p:cNvPr id="19" name="Rettangolo arrotondato 18"/>
              <p:cNvSpPr/>
              <p:nvPr/>
            </p:nvSpPr>
            <p:spPr>
              <a:xfrm>
                <a:off x="0" y="1"/>
                <a:ext cx="4249263" cy="1219199"/>
              </a:xfrm>
              <a:prstGeom prst="roundRect">
                <a:avLst>
                  <a:gd name="adj" fmla="val 10000"/>
                </a:avLst>
              </a:prstGeom>
              <a:grpFill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0" name="Rettangolo 19"/>
              <p:cNvSpPr/>
              <p:nvPr/>
            </p:nvSpPr>
            <p:spPr>
              <a:xfrm>
                <a:off x="35709" y="35709"/>
                <a:ext cx="2933652" cy="1147782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49530" tIns="49530" rIns="49530" bIns="49530" numCol="1" spcCol="1270" anchor="ctr" anchorCtr="0">
                <a:noAutofit/>
              </a:bodyPr>
              <a:lstStyle/>
              <a:p>
                <a:pPr lvl="0" algn="l" defTabSz="5778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it-IT" sz="1000" dirty="0" smtClean="0"/>
                  <a:t>DATI </a:t>
                </a:r>
                <a:r>
                  <a:rPr lang="it-IT" sz="1000" kern="1200" dirty="0" smtClean="0"/>
                  <a:t>RICHIESTI DALLA GUIDELINE BCE</a:t>
                </a:r>
                <a:endParaRPr lang="it-IT" sz="1000" kern="1200" dirty="0"/>
              </a:p>
            </p:txBody>
          </p:sp>
        </p:grpSp>
      </p:grpSp>
      <p:grpSp>
        <p:nvGrpSpPr>
          <p:cNvPr id="7" name="Gruppo 6"/>
          <p:cNvGrpSpPr/>
          <p:nvPr/>
        </p:nvGrpSpPr>
        <p:grpSpPr>
          <a:xfrm>
            <a:off x="4128330" y="1975374"/>
            <a:ext cx="4608512" cy="4436783"/>
            <a:chOff x="4128330" y="1975374"/>
            <a:chExt cx="4608512" cy="4436783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23111" y="1975374"/>
              <a:ext cx="3760444" cy="44367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Ovale 5"/>
            <p:cNvSpPr/>
            <p:nvPr/>
          </p:nvSpPr>
          <p:spPr>
            <a:xfrm>
              <a:off x="4128330" y="4467648"/>
              <a:ext cx="4608512" cy="187220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4086886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428625" y="428625"/>
            <a:ext cx="8215313" cy="64293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cxnSp>
        <p:nvCxnSpPr>
          <p:cNvPr id="2052" name="Connettore 1 4"/>
          <p:cNvCxnSpPr>
            <a:cxnSpLocks noChangeShapeType="1"/>
          </p:cNvCxnSpPr>
          <p:nvPr/>
        </p:nvCxnSpPr>
        <p:spPr bwMode="auto">
          <a:xfrm>
            <a:off x="395288" y="404813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3" name="Connettore 1 5"/>
          <p:cNvCxnSpPr>
            <a:cxnSpLocks noChangeShapeType="1"/>
          </p:cNvCxnSpPr>
          <p:nvPr/>
        </p:nvCxnSpPr>
        <p:spPr bwMode="auto">
          <a:xfrm>
            <a:off x="323528" y="1196752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054" name="Immagine 12" descr="logo_hom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65138"/>
            <a:ext cx="2525712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55" name="Connettore 1 8"/>
          <p:cNvCxnSpPr>
            <a:cxnSpLocks noChangeShapeType="1"/>
          </p:cNvCxnSpPr>
          <p:nvPr/>
        </p:nvCxnSpPr>
        <p:spPr bwMode="auto">
          <a:xfrm>
            <a:off x="458788" y="6499225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" name="Gruppo 2"/>
          <p:cNvGrpSpPr/>
          <p:nvPr/>
        </p:nvGrpSpPr>
        <p:grpSpPr>
          <a:xfrm>
            <a:off x="611560" y="1844824"/>
            <a:ext cx="3393873" cy="4420018"/>
            <a:chOff x="5138617" y="1151801"/>
            <a:chExt cx="3393873" cy="5186122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38617" y="1297296"/>
              <a:ext cx="3393873" cy="48951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" name="Ovale 11"/>
            <p:cNvSpPr/>
            <p:nvPr/>
          </p:nvSpPr>
          <p:spPr>
            <a:xfrm>
              <a:off x="7821520" y="1151801"/>
              <a:ext cx="638912" cy="518612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935" y="2060848"/>
            <a:ext cx="4048187" cy="2121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" name="Gruppo 14"/>
          <p:cNvGrpSpPr/>
          <p:nvPr/>
        </p:nvGrpSpPr>
        <p:grpSpPr>
          <a:xfrm>
            <a:off x="448891" y="1259087"/>
            <a:ext cx="8234664" cy="507258"/>
            <a:chOff x="458788" y="1858416"/>
            <a:chExt cx="8234664" cy="507258"/>
          </a:xfrm>
        </p:grpSpPr>
        <p:grpSp>
          <p:nvGrpSpPr>
            <p:cNvPr id="16" name="Gruppo 15"/>
            <p:cNvGrpSpPr/>
            <p:nvPr/>
          </p:nvGrpSpPr>
          <p:grpSpPr>
            <a:xfrm>
              <a:off x="4696735" y="1861618"/>
              <a:ext cx="3996717" cy="504056"/>
              <a:chOff x="0" y="1"/>
              <a:chExt cx="4249263" cy="1219199"/>
            </a:xfrm>
          </p:grpSpPr>
          <p:sp>
            <p:nvSpPr>
              <p:cNvPr id="20" name="Rettangolo arrotondato 19"/>
              <p:cNvSpPr/>
              <p:nvPr/>
            </p:nvSpPr>
            <p:spPr>
              <a:xfrm>
                <a:off x="0" y="1"/>
                <a:ext cx="4249263" cy="1219199"/>
              </a:xfrm>
              <a:prstGeom prst="roundRect">
                <a:avLst>
                  <a:gd name="adj" fmla="val 10000"/>
                </a:avLst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1" name="Rettangolo 20"/>
              <p:cNvSpPr/>
              <p:nvPr/>
            </p:nvSpPr>
            <p:spPr>
              <a:xfrm>
                <a:off x="35709" y="35709"/>
                <a:ext cx="4149712" cy="114778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49530" tIns="49530" rIns="49530" bIns="49530" numCol="1" spcCol="1270" anchor="ctr" anchorCtr="0">
                <a:noAutofit/>
              </a:bodyPr>
              <a:lstStyle/>
              <a:p>
                <a:pPr lvl="0" algn="l" defTabSz="5778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it-IT" sz="1000" kern="1200" dirty="0" smtClean="0"/>
                  <a:t>DATI RICHIESTI ALLE IMPRESE (lettera al mercato del 31-3-2016)</a:t>
                </a:r>
                <a:endParaRPr lang="it-IT" sz="1000" kern="1200" dirty="0"/>
              </a:p>
            </p:txBody>
          </p:sp>
        </p:grpSp>
        <p:grpSp>
          <p:nvGrpSpPr>
            <p:cNvPr id="17" name="Gruppo 16"/>
            <p:cNvGrpSpPr/>
            <p:nvPr/>
          </p:nvGrpSpPr>
          <p:grpSpPr>
            <a:xfrm>
              <a:off x="458788" y="1858416"/>
              <a:ext cx="3996717" cy="504056"/>
              <a:chOff x="0" y="1"/>
              <a:chExt cx="4249263" cy="1219199"/>
            </a:xfrm>
            <a:solidFill>
              <a:schemeClr val="tx2"/>
            </a:solidFill>
          </p:grpSpPr>
          <p:sp>
            <p:nvSpPr>
              <p:cNvPr id="18" name="Rettangolo arrotondato 17"/>
              <p:cNvSpPr/>
              <p:nvPr/>
            </p:nvSpPr>
            <p:spPr>
              <a:xfrm>
                <a:off x="0" y="1"/>
                <a:ext cx="4249263" cy="1219199"/>
              </a:xfrm>
              <a:prstGeom prst="roundRect">
                <a:avLst>
                  <a:gd name="adj" fmla="val 10000"/>
                </a:avLst>
              </a:prstGeom>
              <a:grpFill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9" name="Rettangolo 18"/>
              <p:cNvSpPr/>
              <p:nvPr/>
            </p:nvSpPr>
            <p:spPr>
              <a:xfrm>
                <a:off x="35709" y="35709"/>
                <a:ext cx="2933652" cy="1147782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49530" tIns="49530" rIns="49530" bIns="49530" numCol="1" spcCol="1270" anchor="ctr" anchorCtr="0">
                <a:noAutofit/>
              </a:bodyPr>
              <a:lstStyle/>
              <a:p>
                <a:pPr lvl="0" algn="l" defTabSz="5778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it-IT" sz="1000" dirty="0" smtClean="0"/>
                  <a:t>DATI </a:t>
                </a:r>
                <a:r>
                  <a:rPr lang="it-IT" sz="1000" kern="1200" dirty="0" smtClean="0"/>
                  <a:t>RICHIESTI DALLA GUIDELINE BCE</a:t>
                </a:r>
                <a:endParaRPr lang="it-IT" sz="1000" kern="1200" dirty="0"/>
              </a:p>
            </p:txBody>
          </p:sp>
        </p:grpSp>
      </p:grpSp>
      <p:sp>
        <p:nvSpPr>
          <p:cNvPr id="22" name="CasellaDiTesto 21"/>
          <p:cNvSpPr txBox="1"/>
          <p:nvPr/>
        </p:nvSpPr>
        <p:spPr>
          <a:xfrm>
            <a:off x="3779912" y="519261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/>
              <a:t>Le informazioni raccolte</a:t>
            </a:r>
            <a:endParaRPr lang="it-IT" sz="2400" b="1" dirty="0"/>
          </a:p>
        </p:txBody>
      </p:sp>
      <p:graphicFrame>
        <p:nvGraphicFramePr>
          <p:cNvPr id="6" name="Diagramma 5"/>
          <p:cNvGraphicFramePr/>
          <p:nvPr>
            <p:extLst>
              <p:ext uri="{D42A27DB-BD31-4B8C-83A1-F6EECF244321}">
                <p14:modId xmlns:p14="http://schemas.microsoft.com/office/powerpoint/2010/main" val="3180960704"/>
              </p:ext>
            </p:extLst>
          </p:nvPr>
        </p:nvGraphicFramePr>
        <p:xfrm>
          <a:off x="4037779" y="4293096"/>
          <a:ext cx="2574249" cy="19717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7" name="Croce 6"/>
          <p:cNvSpPr/>
          <p:nvPr/>
        </p:nvSpPr>
        <p:spPr>
          <a:xfrm>
            <a:off x="4686838" y="5661248"/>
            <a:ext cx="571655" cy="479592"/>
          </a:xfrm>
          <a:prstGeom prst="mathPl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Freccia a destra 8"/>
          <p:cNvSpPr/>
          <p:nvPr/>
        </p:nvSpPr>
        <p:spPr>
          <a:xfrm>
            <a:off x="6017962" y="4621336"/>
            <a:ext cx="1188132" cy="288032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27" name="Gruppo 26"/>
          <p:cNvGrpSpPr/>
          <p:nvPr/>
        </p:nvGrpSpPr>
        <p:grpSpPr>
          <a:xfrm>
            <a:off x="7256197" y="4365105"/>
            <a:ext cx="1544374" cy="1775736"/>
            <a:chOff x="6876256" y="4280106"/>
            <a:chExt cx="1864613" cy="1752270"/>
          </a:xfrm>
        </p:grpSpPr>
        <p:pic>
          <p:nvPicPr>
            <p:cNvPr id="28" name="Immagine 27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76256" y="4725144"/>
              <a:ext cx="1773563" cy="1307232"/>
            </a:xfrm>
            <a:prstGeom prst="rect">
              <a:avLst/>
            </a:prstGeom>
          </p:spPr>
        </p:pic>
        <p:pic>
          <p:nvPicPr>
            <p:cNvPr id="29" name="Immagine 28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00392" y="4280106"/>
              <a:ext cx="640477" cy="94945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86886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428625" y="428625"/>
            <a:ext cx="8215313" cy="64293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cxnSp>
        <p:nvCxnSpPr>
          <p:cNvPr id="2052" name="Connettore 1 4"/>
          <p:cNvCxnSpPr>
            <a:cxnSpLocks noChangeShapeType="1"/>
          </p:cNvCxnSpPr>
          <p:nvPr/>
        </p:nvCxnSpPr>
        <p:spPr bwMode="auto">
          <a:xfrm>
            <a:off x="395288" y="404813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3" name="Connettore 1 5"/>
          <p:cNvCxnSpPr>
            <a:cxnSpLocks noChangeShapeType="1"/>
          </p:cNvCxnSpPr>
          <p:nvPr/>
        </p:nvCxnSpPr>
        <p:spPr bwMode="auto">
          <a:xfrm>
            <a:off x="323528" y="1196752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054" name="Immagine 12" descr="logo_hom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65138"/>
            <a:ext cx="2525712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55" name="Connettore 1 8"/>
          <p:cNvCxnSpPr>
            <a:cxnSpLocks noChangeShapeType="1"/>
          </p:cNvCxnSpPr>
          <p:nvPr/>
        </p:nvCxnSpPr>
        <p:spPr bwMode="auto">
          <a:xfrm>
            <a:off x="458788" y="6499225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CasellaDiTesto 1"/>
          <p:cNvSpPr txBox="1"/>
          <p:nvPr/>
        </p:nvSpPr>
        <p:spPr>
          <a:xfrm>
            <a:off x="827584" y="1628800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b="1"/>
            </a:lvl1pPr>
          </a:lstStyle>
          <a:p>
            <a:r>
              <a:rPr lang="it-IT" dirty="0"/>
              <a:t>Frequenza delle segnalazioni e scadenze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4067944" y="527992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/>
              <a:t>Le informazioni raccolte</a:t>
            </a:r>
            <a:endParaRPr lang="it-IT" sz="2400" b="1" dirty="0"/>
          </a:p>
        </p:txBody>
      </p:sp>
      <p:sp>
        <p:nvSpPr>
          <p:cNvPr id="10" name="Rettangolo 9"/>
          <p:cNvSpPr/>
          <p:nvPr/>
        </p:nvSpPr>
        <p:spPr>
          <a:xfrm>
            <a:off x="787648" y="2204864"/>
            <a:ext cx="7497266" cy="2139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it-IT" sz="1900" dirty="0" smtClean="0"/>
              <a:t>Le BCN trasmettono alla BCE gli aggiornamenti delle variabili anagrafiche richieste per le compagnie di assicurazione (filiali incluse) </a:t>
            </a:r>
            <a:r>
              <a:rPr lang="it-IT" sz="1900" b="1" dirty="0" smtClean="0"/>
              <a:t>almeno</a:t>
            </a:r>
            <a:r>
              <a:rPr lang="it-IT" sz="1900" dirty="0" smtClean="0"/>
              <a:t> con cadenza trimestrale.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it-IT" sz="19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it-IT" sz="1900" dirty="0" smtClean="0"/>
              <a:t>Le informazioni riferite al 31 dicembre relative ai dati di bilancio, addetti e premi sottoscritti devono essere trasmesse entro il 30 giugno dell’anno successivo. </a:t>
            </a:r>
            <a:endParaRPr lang="it-IT" dirty="0"/>
          </a:p>
        </p:txBody>
      </p:sp>
      <p:sp>
        <p:nvSpPr>
          <p:cNvPr id="11" name="Rettangolo 10"/>
          <p:cNvSpPr/>
          <p:nvPr/>
        </p:nvSpPr>
        <p:spPr>
          <a:xfrm>
            <a:off x="857448" y="4869160"/>
            <a:ext cx="743376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Il </a:t>
            </a:r>
            <a:r>
              <a:rPr lang="en-US" sz="1600" dirty="0" err="1" smtClean="0"/>
              <a:t>dettaglio</a:t>
            </a:r>
            <a:r>
              <a:rPr lang="en-US" sz="1600" dirty="0" smtClean="0"/>
              <a:t> </a:t>
            </a:r>
            <a:r>
              <a:rPr lang="en-US" sz="1600" dirty="0" err="1" smtClean="0"/>
              <a:t>completo</a:t>
            </a:r>
            <a:r>
              <a:rPr lang="en-US" sz="1600" dirty="0" smtClean="0"/>
              <a:t> </a:t>
            </a:r>
            <a:r>
              <a:rPr lang="en-US" sz="1600" dirty="0" err="1" smtClean="0"/>
              <a:t>delle</a:t>
            </a:r>
            <a:r>
              <a:rPr lang="en-US" sz="1600" dirty="0" smtClean="0"/>
              <a:t> </a:t>
            </a:r>
            <a:r>
              <a:rPr lang="en-US" sz="1600" dirty="0" err="1" smtClean="0"/>
              <a:t>segnalazioni</a:t>
            </a:r>
            <a:r>
              <a:rPr lang="en-US" sz="1600" dirty="0" smtClean="0"/>
              <a:t> RIAD è </a:t>
            </a:r>
            <a:r>
              <a:rPr lang="en-US" sz="1600" dirty="0" err="1" smtClean="0"/>
              <a:t>contenuto</a:t>
            </a:r>
            <a:r>
              <a:rPr lang="en-US" sz="1600" dirty="0" smtClean="0"/>
              <a:t> </a:t>
            </a:r>
            <a:r>
              <a:rPr lang="en-US" sz="1600" dirty="0" err="1" smtClean="0"/>
              <a:t>nella</a:t>
            </a:r>
            <a:r>
              <a:rPr lang="en-US" sz="1600" dirty="0" smtClean="0"/>
              <a:t> Guideline on MFS,  </a:t>
            </a:r>
            <a:r>
              <a:rPr lang="en-US" sz="1600" dirty="0" err="1" smtClean="0"/>
              <a:t>consultabile</a:t>
            </a:r>
            <a:r>
              <a:rPr lang="en-US" sz="1600" dirty="0" smtClean="0"/>
              <a:t> </a:t>
            </a:r>
            <a:r>
              <a:rPr lang="en-US" sz="1600" dirty="0" err="1" smtClean="0"/>
              <a:t>sul</a:t>
            </a:r>
            <a:r>
              <a:rPr lang="en-US" sz="1600" dirty="0" smtClean="0"/>
              <a:t> </a:t>
            </a:r>
            <a:r>
              <a:rPr lang="en-US" sz="1600" dirty="0" err="1" smtClean="0"/>
              <a:t>sito</a:t>
            </a:r>
            <a:r>
              <a:rPr lang="en-US" sz="1600" dirty="0" smtClean="0"/>
              <a:t> </a:t>
            </a:r>
            <a:r>
              <a:rPr lang="en-US" sz="1600" dirty="0" err="1" smtClean="0"/>
              <a:t>della</a:t>
            </a:r>
            <a:r>
              <a:rPr lang="en-US" sz="1600" dirty="0" smtClean="0"/>
              <a:t> </a:t>
            </a:r>
            <a:r>
              <a:rPr lang="en-US" sz="1600" dirty="0"/>
              <a:t>BCE </a:t>
            </a:r>
            <a:r>
              <a:rPr lang="en-US" sz="1600" dirty="0" smtClean="0"/>
              <a:t>(</a:t>
            </a:r>
            <a:r>
              <a:rPr lang="en-US" sz="1200" dirty="0" smtClean="0">
                <a:hlinkClick r:id="rId4"/>
              </a:rPr>
              <a:t>https</a:t>
            </a:r>
            <a:r>
              <a:rPr lang="en-US" sz="1200" dirty="0">
                <a:hlinkClick r:id="rId4"/>
              </a:rPr>
              <a:t>://</a:t>
            </a:r>
            <a:r>
              <a:rPr lang="en-US" sz="1200" dirty="0" smtClean="0">
                <a:hlinkClick r:id="rId4"/>
              </a:rPr>
              <a:t>www.ecb.europa.eu/ecb/legal/1005/1021/html/index.en.html</a:t>
            </a:r>
            <a:r>
              <a:rPr lang="en-US" sz="1600" dirty="0" smtClean="0"/>
              <a:t>)</a:t>
            </a:r>
          </a:p>
          <a:p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Guideline </a:t>
            </a:r>
            <a:r>
              <a:rPr lang="en-US" sz="1400" dirty="0"/>
              <a:t>of the ECB of 4 April 2014 on monetary and financial statistics (</a:t>
            </a:r>
            <a:r>
              <a:rPr lang="en-US" sz="1400" dirty="0">
                <a:solidFill>
                  <a:srgbClr val="FF0000"/>
                </a:solidFill>
              </a:rPr>
              <a:t>recast</a:t>
            </a:r>
            <a:r>
              <a:rPr lang="en-US" sz="1400" dirty="0"/>
              <a:t>)  (ECB/2014/15</a:t>
            </a:r>
            <a:r>
              <a:rPr lang="en-US" sz="14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Guideline (EU) 2016/450 of the ECB of 4 December 2015 amending Guideline ECB/2014/15 on monetary and financial statistics  (ECB/2015/44</a:t>
            </a:r>
            <a:r>
              <a:rPr lang="en-US" sz="1400" dirty="0" smtClean="0"/>
              <a:t>) (</a:t>
            </a:r>
            <a:r>
              <a:rPr lang="en-US" sz="1400" dirty="0" smtClean="0">
                <a:solidFill>
                  <a:srgbClr val="FF0000"/>
                </a:solidFill>
              </a:rPr>
              <a:t>aggiornamento per le </a:t>
            </a:r>
            <a:r>
              <a:rPr lang="en-US" sz="1400" dirty="0" err="1" smtClean="0">
                <a:solidFill>
                  <a:srgbClr val="FF0000"/>
                </a:solidFill>
              </a:rPr>
              <a:t>Ics</a:t>
            </a:r>
            <a:r>
              <a:rPr lang="en-US" sz="14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01182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174" y="5847062"/>
            <a:ext cx="1401341" cy="65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Connettore 1 2"/>
          <p:cNvCxnSpPr/>
          <p:nvPr/>
        </p:nvCxnSpPr>
        <p:spPr>
          <a:xfrm>
            <a:off x="287524" y="3789040"/>
            <a:ext cx="828097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428625" y="428625"/>
            <a:ext cx="8215313" cy="64293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cxnSp>
        <p:nvCxnSpPr>
          <p:cNvPr id="2052" name="Connettore 1 4"/>
          <p:cNvCxnSpPr>
            <a:cxnSpLocks noChangeShapeType="1"/>
          </p:cNvCxnSpPr>
          <p:nvPr/>
        </p:nvCxnSpPr>
        <p:spPr bwMode="auto">
          <a:xfrm>
            <a:off x="395288" y="404813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3" name="Connettore 1 5"/>
          <p:cNvCxnSpPr>
            <a:cxnSpLocks noChangeShapeType="1"/>
          </p:cNvCxnSpPr>
          <p:nvPr/>
        </p:nvCxnSpPr>
        <p:spPr bwMode="auto">
          <a:xfrm>
            <a:off x="323528" y="1196752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054" name="Immagine 12" descr="logo_hom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65138"/>
            <a:ext cx="2525712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55" name="Connettore 1 8"/>
          <p:cNvCxnSpPr>
            <a:cxnSpLocks noChangeShapeType="1"/>
          </p:cNvCxnSpPr>
          <p:nvPr/>
        </p:nvCxnSpPr>
        <p:spPr bwMode="auto">
          <a:xfrm>
            <a:off x="458788" y="6499225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CasellaDiTesto 7"/>
          <p:cNvSpPr txBox="1"/>
          <p:nvPr/>
        </p:nvSpPr>
        <p:spPr>
          <a:xfrm>
            <a:off x="3923928" y="577874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/>
              <a:t>Le informazioni raccolte</a:t>
            </a:r>
            <a:endParaRPr lang="it-IT" sz="2400" b="1" dirty="0"/>
          </a:p>
        </p:txBody>
      </p:sp>
      <p:graphicFrame>
        <p:nvGraphicFramePr>
          <p:cNvPr id="9" name="Diagramma 8"/>
          <p:cNvGraphicFramePr/>
          <p:nvPr>
            <p:extLst>
              <p:ext uri="{D42A27DB-BD31-4B8C-83A1-F6EECF244321}">
                <p14:modId xmlns:p14="http://schemas.microsoft.com/office/powerpoint/2010/main" val="1897932854"/>
              </p:ext>
            </p:extLst>
          </p:nvPr>
        </p:nvGraphicFramePr>
        <p:xfrm>
          <a:off x="458788" y="2636912"/>
          <a:ext cx="3933217" cy="36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3" name="CasellaDiTesto 12"/>
          <p:cNvSpPr txBox="1"/>
          <p:nvPr/>
        </p:nvSpPr>
        <p:spPr>
          <a:xfrm>
            <a:off x="755576" y="1444134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b="1"/>
            </a:lvl1pPr>
          </a:lstStyle>
          <a:p>
            <a:r>
              <a:rPr lang="it-IT" dirty="0" smtClean="0"/>
              <a:t>Regime transitorio per i primi sei mesi del 2016</a:t>
            </a:r>
            <a:endParaRPr lang="it-IT" dirty="0"/>
          </a:p>
        </p:txBody>
      </p:sp>
      <p:grpSp>
        <p:nvGrpSpPr>
          <p:cNvPr id="22" name="Gruppo 21"/>
          <p:cNvGrpSpPr/>
          <p:nvPr/>
        </p:nvGrpSpPr>
        <p:grpSpPr>
          <a:xfrm>
            <a:off x="458788" y="1858416"/>
            <a:ext cx="8234664" cy="507258"/>
            <a:chOff x="458788" y="1858416"/>
            <a:chExt cx="8234664" cy="507258"/>
          </a:xfrm>
        </p:grpSpPr>
        <p:grpSp>
          <p:nvGrpSpPr>
            <p:cNvPr id="10" name="Gruppo 9"/>
            <p:cNvGrpSpPr/>
            <p:nvPr/>
          </p:nvGrpSpPr>
          <p:grpSpPr>
            <a:xfrm>
              <a:off x="4696735" y="1861618"/>
              <a:ext cx="3996717" cy="504056"/>
              <a:chOff x="0" y="1"/>
              <a:chExt cx="4249263" cy="1219199"/>
            </a:xfrm>
          </p:grpSpPr>
          <p:sp>
            <p:nvSpPr>
              <p:cNvPr id="11" name="Rettangolo arrotondato 10"/>
              <p:cNvSpPr/>
              <p:nvPr/>
            </p:nvSpPr>
            <p:spPr>
              <a:xfrm>
                <a:off x="0" y="1"/>
                <a:ext cx="4249263" cy="1219199"/>
              </a:xfrm>
              <a:prstGeom prst="roundRect">
                <a:avLst>
                  <a:gd name="adj" fmla="val 10000"/>
                </a:avLst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2" name="Rettangolo 11"/>
              <p:cNvSpPr/>
              <p:nvPr/>
            </p:nvSpPr>
            <p:spPr>
              <a:xfrm>
                <a:off x="35709" y="35709"/>
                <a:ext cx="2933652" cy="114778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49530" tIns="49530" rIns="49530" bIns="49530" numCol="1" spcCol="1270" anchor="ctr" anchorCtr="0">
                <a:noAutofit/>
              </a:bodyPr>
              <a:lstStyle/>
              <a:p>
                <a:pPr lvl="0" algn="l" defTabSz="5778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it-IT" sz="1000" kern="1200" dirty="0" smtClean="0"/>
                  <a:t>FLUSSI INFORMATIVI</a:t>
                </a:r>
                <a:endParaRPr lang="it-IT" sz="1000" kern="1200" dirty="0"/>
              </a:p>
            </p:txBody>
          </p:sp>
        </p:grpSp>
        <p:grpSp>
          <p:nvGrpSpPr>
            <p:cNvPr id="19" name="Gruppo 18"/>
            <p:cNvGrpSpPr/>
            <p:nvPr/>
          </p:nvGrpSpPr>
          <p:grpSpPr>
            <a:xfrm>
              <a:off x="458788" y="1858416"/>
              <a:ext cx="3996717" cy="504056"/>
              <a:chOff x="0" y="1"/>
              <a:chExt cx="4249263" cy="1219199"/>
            </a:xfrm>
            <a:solidFill>
              <a:schemeClr val="tx2"/>
            </a:solidFill>
          </p:grpSpPr>
          <p:sp>
            <p:nvSpPr>
              <p:cNvPr id="20" name="Rettangolo arrotondato 19"/>
              <p:cNvSpPr/>
              <p:nvPr/>
            </p:nvSpPr>
            <p:spPr>
              <a:xfrm>
                <a:off x="0" y="1"/>
                <a:ext cx="4249263" cy="1219199"/>
              </a:xfrm>
              <a:prstGeom prst="roundRect">
                <a:avLst>
                  <a:gd name="adj" fmla="val 10000"/>
                </a:avLst>
              </a:prstGeom>
              <a:grpFill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1" name="Rettangolo 20"/>
              <p:cNvSpPr/>
              <p:nvPr/>
            </p:nvSpPr>
            <p:spPr>
              <a:xfrm>
                <a:off x="35709" y="35709"/>
                <a:ext cx="2933652" cy="1147782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49530" tIns="49530" rIns="49530" bIns="49530" numCol="1" spcCol="1270" anchor="ctr" anchorCtr="0">
                <a:noAutofit/>
              </a:bodyPr>
              <a:lstStyle/>
              <a:p>
                <a:pPr lvl="0" algn="l" defTabSz="5778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it-IT" sz="1000" kern="1200" dirty="0" smtClean="0"/>
                  <a:t>SEGNALAZIONI ATTESE DALLA BCE</a:t>
                </a:r>
                <a:endParaRPr lang="it-IT" sz="1000" kern="1200" dirty="0"/>
              </a:p>
            </p:txBody>
          </p:sp>
        </p:grpSp>
      </p:grpSp>
      <p:grpSp>
        <p:nvGrpSpPr>
          <p:cNvPr id="18" name="Gruppo 17"/>
          <p:cNvGrpSpPr/>
          <p:nvPr/>
        </p:nvGrpSpPr>
        <p:grpSpPr>
          <a:xfrm>
            <a:off x="4571173" y="2514837"/>
            <a:ext cx="4309801" cy="914400"/>
            <a:chOff x="4563269" y="2563997"/>
            <a:chExt cx="4309801" cy="91440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63269" y="2715585"/>
              <a:ext cx="1236911" cy="5050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Immagine 5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7577" y="2563997"/>
              <a:ext cx="1038225" cy="914400"/>
            </a:xfrm>
            <a:prstGeom prst="rect">
              <a:avLst/>
            </a:prstGeom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71729" y="2695116"/>
              <a:ext cx="1401341" cy="652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4" name="Connettore 2 13"/>
            <p:cNvCxnSpPr/>
            <p:nvPr/>
          </p:nvCxnSpPr>
          <p:spPr>
            <a:xfrm>
              <a:off x="5926010" y="3021197"/>
              <a:ext cx="323534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ttore 2 23"/>
            <p:cNvCxnSpPr/>
            <p:nvPr/>
          </p:nvCxnSpPr>
          <p:spPr>
            <a:xfrm>
              <a:off x="7413198" y="3021197"/>
              <a:ext cx="323534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CasellaDiTesto 14"/>
          <p:cNvSpPr txBox="1"/>
          <p:nvPr/>
        </p:nvSpPr>
        <p:spPr>
          <a:xfrm>
            <a:off x="5328429" y="3465873"/>
            <a:ext cx="295232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dirty="0" smtClean="0"/>
              <a:t>Avvio in produzione delle Survey  ANAG e ANAGQ</a:t>
            </a:r>
            <a:endParaRPr lang="it-IT" dirty="0"/>
          </a:p>
        </p:txBody>
      </p:sp>
      <p:pic>
        <p:nvPicPr>
          <p:cNvPr id="1029" name="Picture 5" descr="http://www.24orenews.it/images/2016_2/assicurazioni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5964" y="4112205"/>
            <a:ext cx="1655765" cy="673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61" y="5085184"/>
            <a:ext cx="1762365" cy="476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9" name="Connettore 2 28"/>
          <p:cNvCxnSpPr/>
          <p:nvPr/>
        </p:nvCxnSpPr>
        <p:spPr>
          <a:xfrm>
            <a:off x="6643843" y="4808045"/>
            <a:ext cx="0" cy="27713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2 30"/>
          <p:cNvCxnSpPr/>
          <p:nvPr/>
        </p:nvCxnSpPr>
        <p:spPr>
          <a:xfrm>
            <a:off x="6643843" y="5569923"/>
            <a:ext cx="0" cy="27713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406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428625" y="428625"/>
            <a:ext cx="8215313" cy="64293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cxnSp>
        <p:nvCxnSpPr>
          <p:cNvPr id="2052" name="Connettore 1 4"/>
          <p:cNvCxnSpPr>
            <a:cxnSpLocks noChangeShapeType="1"/>
          </p:cNvCxnSpPr>
          <p:nvPr/>
        </p:nvCxnSpPr>
        <p:spPr bwMode="auto">
          <a:xfrm>
            <a:off x="395288" y="404813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3" name="Connettore 1 5"/>
          <p:cNvCxnSpPr>
            <a:cxnSpLocks noChangeShapeType="1"/>
          </p:cNvCxnSpPr>
          <p:nvPr/>
        </p:nvCxnSpPr>
        <p:spPr bwMode="auto">
          <a:xfrm>
            <a:off x="323528" y="1196752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054" name="Immagine 12" descr="logo_hom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65138"/>
            <a:ext cx="2525712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55" name="Connettore 1 8"/>
          <p:cNvCxnSpPr>
            <a:cxnSpLocks noChangeShapeType="1"/>
          </p:cNvCxnSpPr>
          <p:nvPr/>
        </p:nvCxnSpPr>
        <p:spPr bwMode="auto">
          <a:xfrm>
            <a:off x="458788" y="6499225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409" y="3933056"/>
            <a:ext cx="7623200" cy="2284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CasellaDiTesto 7"/>
          <p:cNvSpPr txBox="1"/>
          <p:nvPr/>
        </p:nvSpPr>
        <p:spPr>
          <a:xfrm>
            <a:off x="3923928" y="577874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/>
              <a:t>Le informazioni raccolte</a:t>
            </a:r>
            <a:endParaRPr lang="it-IT" sz="2400" b="1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616408" y="1444134"/>
            <a:ext cx="75559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b="1"/>
            </a:lvl1pPr>
          </a:lstStyle>
          <a:p>
            <a:r>
              <a:rPr lang="it-IT" dirty="0" smtClean="0"/>
              <a:t>Regime transitorio per i primi sei mesi del 2016 – segnalazione di fine marzo.</a:t>
            </a:r>
            <a:endParaRPr lang="it-IT" dirty="0"/>
          </a:p>
        </p:txBody>
      </p:sp>
      <p:grpSp>
        <p:nvGrpSpPr>
          <p:cNvPr id="10" name="Gruppo 9"/>
          <p:cNvGrpSpPr/>
          <p:nvPr/>
        </p:nvGrpSpPr>
        <p:grpSpPr>
          <a:xfrm>
            <a:off x="2381380" y="2209225"/>
            <a:ext cx="4309801" cy="914400"/>
            <a:chOff x="4563269" y="2563997"/>
            <a:chExt cx="4309801" cy="914400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63269" y="2715585"/>
              <a:ext cx="1236911" cy="5050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Immagine 11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7577" y="2563997"/>
              <a:ext cx="1038225" cy="914400"/>
            </a:xfrm>
            <a:prstGeom prst="rect">
              <a:avLst/>
            </a:prstGeom>
          </p:spPr>
        </p:pic>
        <p:pic>
          <p:nvPicPr>
            <p:cNvPr id="13" name="Picture 3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71729" y="2695116"/>
              <a:ext cx="1401341" cy="652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4" name="Connettore 2 13"/>
            <p:cNvCxnSpPr/>
            <p:nvPr/>
          </p:nvCxnSpPr>
          <p:spPr>
            <a:xfrm>
              <a:off x="5926010" y="3021197"/>
              <a:ext cx="323534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ttore 2 14"/>
            <p:cNvCxnSpPr/>
            <p:nvPr/>
          </p:nvCxnSpPr>
          <p:spPr>
            <a:xfrm>
              <a:off x="7413198" y="3021197"/>
              <a:ext cx="323534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12475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428625" y="428625"/>
            <a:ext cx="8215313" cy="64293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cxnSp>
        <p:nvCxnSpPr>
          <p:cNvPr id="2052" name="Connettore 1 4"/>
          <p:cNvCxnSpPr>
            <a:cxnSpLocks noChangeShapeType="1"/>
          </p:cNvCxnSpPr>
          <p:nvPr/>
        </p:nvCxnSpPr>
        <p:spPr bwMode="auto">
          <a:xfrm>
            <a:off x="395288" y="404813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3" name="Connettore 1 5"/>
          <p:cNvCxnSpPr>
            <a:cxnSpLocks noChangeShapeType="1"/>
          </p:cNvCxnSpPr>
          <p:nvPr/>
        </p:nvCxnSpPr>
        <p:spPr bwMode="auto">
          <a:xfrm>
            <a:off x="323528" y="1196752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054" name="Immagine 12" descr="logo_hom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65138"/>
            <a:ext cx="2525712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55" name="Connettore 1 8"/>
          <p:cNvCxnSpPr>
            <a:cxnSpLocks noChangeShapeType="1"/>
          </p:cNvCxnSpPr>
          <p:nvPr/>
        </p:nvCxnSpPr>
        <p:spPr bwMode="auto">
          <a:xfrm>
            <a:off x="458788" y="6499225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" name="CasellaDiTesto 6"/>
          <p:cNvSpPr txBox="1"/>
          <p:nvPr/>
        </p:nvSpPr>
        <p:spPr>
          <a:xfrm>
            <a:off x="3923928" y="577874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/>
              <a:t>Le informazioni raccolte</a:t>
            </a:r>
            <a:endParaRPr lang="it-IT" sz="24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2204864"/>
            <a:ext cx="8528109" cy="3794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e 2"/>
          <p:cNvSpPr/>
          <p:nvPr/>
        </p:nvSpPr>
        <p:spPr>
          <a:xfrm>
            <a:off x="356067" y="5839423"/>
            <a:ext cx="836601" cy="1672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1381" y="1813553"/>
            <a:ext cx="4676775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2475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428625" y="428625"/>
            <a:ext cx="8215313" cy="64293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cxnSp>
        <p:nvCxnSpPr>
          <p:cNvPr id="2052" name="Connettore 1 4"/>
          <p:cNvCxnSpPr>
            <a:cxnSpLocks noChangeShapeType="1"/>
          </p:cNvCxnSpPr>
          <p:nvPr/>
        </p:nvCxnSpPr>
        <p:spPr bwMode="auto">
          <a:xfrm>
            <a:off x="395288" y="404813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3" name="Connettore 1 5"/>
          <p:cNvCxnSpPr>
            <a:cxnSpLocks noChangeShapeType="1"/>
          </p:cNvCxnSpPr>
          <p:nvPr/>
        </p:nvCxnSpPr>
        <p:spPr bwMode="auto">
          <a:xfrm>
            <a:off x="323528" y="1196752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054" name="Immagine 12" descr="logo_hom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65138"/>
            <a:ext cx="2525712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55" name="Connettore 1 8"/>
          <p:cNvCxnSpPr>
            <a:cxnSpLocks noChangeShapeType="1"/>
          </p:cNvCxnSpPr>
          <p:nvPr/>
        </p:nvCxnSpPr>
        <p:spPr bwMode="auto">
          <a:xfrm>
            <a:off x="458788" y="6499225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7640" y="1886450"/>
            <a:ext cx="6678203" cy="3853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ttangolo 1"/>
          <p:cNvSpPr/>
          <p:nvPr/>
        </p:nvSpPr>
        <p:spPr>
          <a:xfrm>
            <a:off x="1340644" y="5877272"/>
            <a:ext cx="63182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>
                <a:hlinkClick r:id="rId5"/>
              </a:rPr>
              <a:t>http://www.ecb.europa.eu/stats/money/mfi/html/index.en.html</a:t>
            </a:r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3707904" y="4980594"/>
            <a:ext cx="430760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/>
                </a:solidFill>
              </a:rPr>
              <a:t>+ </a:t>
            </a:r>
            <a:r>
              <a:rPr lang="it-IT" dirty="0" err="1" smtClean="0">
                <a:solidFill>
                  <a:schemeClr val="tx2"/>
                </a:solidFill>
              </a:rPr>
              <a:t>Insurance</a:t>
            </a:r>
            <a:r>
              <a:rPr lang="it-IT" dirty="0" smtClean="0">
                <a:solidFill>
                  <a:schemeClr val="tx2"/>
                </a:solidFill>
              </a:rPr>
              <a:t> </a:t>
            </a:r>
            <a:r>
              <a:rPr lang="it-IT" dirty="0" err="1" smtClean="0">
                <a:solidFill>
                  <a:schemeClr val="tx2"/>
                </a:solidFill>
              </a:rPr>
              <a:t>corporations</a:t>
            </a:r>
            <a:r>
              <a:rPr lang="it-IT" dirty="0" smtClean="0">
                <a:solidFill>
                  <a:schemeClr val="tx2"/>
                </a:solidFill>
              </a:rPr>
              <a:t> (</a:t>
            </a:r>
            <a:r>
              <a:rPr lang="it-IT" dirty="0" err="1" smtClean="0">
                <a:solidFill>
                  <a:schemeClr val="tx2"/>
                </a:solidFill>
              </a:rPr>
              <a:t>ICs</a:t>
            </a:r>
            <a:r>
              <a:rPr lang="it-IT" dirty="0" smtClean="0">
                <a:solidFill>
                  <a:schemeClr val="tx2"/>
                </a:solidFill>
              </a:rPr>
              <a:t>)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3859336" y="527992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/>
              <a:t>L’anagrafe della BCE </a:t>
            </a:r>
            <a:endParaRPr lang="it-IT" sz="2400" b="1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539552" y="1393081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b="1"/>
            </a:lvl1pPr>
          </a:lstStyle>
          <a:p>
            <a:r>
              <a:rPr lang="it-IT" dirty="0" smtClean="0"/>
              <a:t>Diffusione e pubblicazione degli elenchi delle istituzioni finanziarie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86886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428625" y="428625"/>
            <a:ext cx="8215313" cy="64293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cxnSp>
        <p:nvCxnSpPr>
          <p:cNvPr id="2052" name="Connettore 1 4"/>
          <p:cNvCxnSpPr>
            <a:cxnSpLocks noChangeShapeType="1"/>
          </p:cNvCxnSpPr>
          <p:nvPr/>
        </p:nvCxnSpPr>
        <p:spPr bwMode="auto">
          <a:xfrm>
            <a:off x="395288" y="404813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3" name="Connettore 1 5"/>
          <p:cNvCxnSpPr>
            <a:cxnSpLocks noChangeShapeType="1"/>
          </p:cNvCxnSpPr>
          <p:nvPr/>
        </p:nvCxnSpPr>
        <p:spPr bwMode="auto">
          <a:xfrm>
            <a:off x="323528" y="1196752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054" name="Immagine 12" descr="logo_hom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65138"/>
            <a:ext cx="2525712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55" name="Connettore 1 8"/>
          <p:cNvCxnSpPr>
            <a:cxnSpLocks noChangeShapeType="1"/>
          </p:cNvCxnSpPr>
          <p:nvPr/>
        </p:nvCxnSpPr>
        <p:spPr bwMode="auto">
          <a:xfrm>
            <a:off x="458788" y="6499225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" name="CasellaDiTesto 6"/>
          <p:cNvSpPr txBox="1"/>
          <p:nvPr/>
        </p:nvSpPr>
        <p:spPr>
          <a:xfrm>
            <a:off x="3923928" y="577874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/>
              <a:t>Le informazioni raccolte</a:t>
            </a:r>
            <a:endParaRPr lang="it-IT" sz="2400" b="1" dirty="0"/>
          </a:p>
        </p:txBody>
      </p:sp>
      <p:graphicFrame>
        <p:nvGraphicFramePr>
          <p:cNvPr id="2" name="Diagramma 1"/>
          <p:cNvGraphicFramePr/>
          <p:nvPr>
            <p:extLst>
              <p:ext uri="{D42A27DB-BD31-4B8C-83A1-F6EECF244321}">
                <p14:modId xmlns:p14="http://schemas.microsoft.com/office/powerpoint/2010/main" val="964633255"/>
              </p:ext>
            </p:extLst>
          </p:nvPr>
        </p:nvGraphicFramePr>
        <p:xfrm>
          <a:off x="1515269" y="206084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CasellaDiTesto 8"/>
          <p:cNvSpPr txBox="1"/>
          <p:nvPr/>
        </p:nvSpPr>
        <p:spPr>
          <a:xfrm>
            <a:off x="539552" y="1393081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b="1"/>
            </a:lvl1pPr>
          </a:lstStyle>
          <a:p>
            <a:r>
              <a:rPr lang="it-IT" dirty="0" smtClean="0"/>
              <a:t>Ricapitolando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1182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428625" y="428625"/>
            <a:ext cx="8215313" cy="64293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cxnSp>
        <p:nvCxnSpPr>
          <p:cNvPr id="2052" name="Connettore 1 4"/>
          <p:cNvCxnSpPr>
            <a:cxnSpLocks noChangeShapeType="1"/>
          </p:cNvCxnSpPr>
          <p:nvPr/>
        </p:nvCxnSpPr>
        <p:spPr bwMode="auto">
          <a:xfrm>
            <a:off x="395288" y="404813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3" name="Connettore 1 5"/>
          <p:cNvCxnSpPr>
            <a:cxnSpLocks noChangeShapeType="1"/>
          </p:cNvCxnSpPr>
          <p:nvPr/>
        </p:nvCxnSpPr>
        <p:spPr bwMode="auto">
          <a:xfrm>
            <a:off x="323528" y="1196752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054" name="Immagine 12" descr="logo_hom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65138"/>
            <a:ext cx="2525712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55" name="Connettore 1 8"/>
          <p:cNvCxnSpPr>
            <a:cxnSpLocks noChangeShapeType="1"/>
          </p:cNvCxnSpPr>
          <p:nvPr/>
        </p:nvCxnSpPr>
        <p:spPr bwMode="auto">
          <a:xfrm>
            <a:off x="458788" y="6499225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" name="CasellaDiTesto 6"/>
          <p:cNvSpPr txBox="1"/>
          <p:nvPr/>
        </p:nvSpPr>
        <p:spPr>
          <a:xfrm>
            <a:off x="3859336" y="527992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/>
              <a:t>Domande?</a:t>
            </a:r>
            <a:endParaRPr lang="it-IT" sz="2400" b="1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1178893" y="1988840"/>
            <a:ext cx="67687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b="1"/>
            </a:lvl1pPr>
          </a:lstStyle>
          <a:p>
            <a:pPr algn="ctr"/>
            <a:r>
              <a:rPr lang="it-IT" sz="4800" dirty="0" smtClean="0"/>
              <a:t>Grazie dell’attenzione.</a:t>
            </a:r>
            <a:endParaRPr lang="it-IT" sz="4800" dirty="0"/>
          </a:p>
        </p:txBody>
      </p:sp>
      <p:sp>
        <p:nvSpPr>
          <p:cNvPr id="2" name="CasellaDiTesto 1"/>
          <p:cNvSpPr txBox="1"/>
          <p:nvPr/>
        </p:nvSpPr>
        <p:spPr>
          <a:xfrm>
            <a:off x="971600" y="4509120"/>
            <a:ext cx="447404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2"/>
                </a:solidFill>
              </a:rPr>
              <a:t>Andrea Proietti</a:t>
            </a:r>
          </a:p>
          <a:p>
            <a:r>
              <a:rPr lang="it-IT" dirty="0" smtClean="0">
                <a:solidFill>
                  <a:schemeClr val="tx2"/>
                </a:solidFill>
              </a:rPr>
              <a:t>Banca d’Italia</a:t>
            </a:r>
          </a:p>
          <a:p>
            <a:r>
              <a:rPr lang="it-IT" dirty="0">
                <a:solidFill>
                  <a:schemeClr val="tx2"/>
                </a:solidFill>
              </a:rPr>
              <a:t>Servizio Rilevazioni ed Elaborazioni Statistiche</a:t>
            </a:r>
          </a:p>
          <a:p>
            <a:r>
              <a:rPr lang="it-IT" dirty="0">
                <a:solidFill>
                  <a:schemeClr val="tx2"/>
                </a:solidFill>
              </a:rPr>
              <a:t>Divisione Informazioni Anagrafiche </a:t>
            </a:r>
            <a:endParaRPr lang="it-IT" dirty="0" smtClean="0">
              <a:solidFill>
                <a:schemeClr val="tx2"/>
              </a:solidFill>
            </a:endParaRPr>
          </a:p>
          <a:p>
            <a:r>
              <a:rPr lang="it-IT" dirty="0" smtClean="0">
                <a:solidFill>
                  <a:schemeClr val="tx2"/>
                </a:solidFill>
              </a:rPr>
              <a:t>andrea.proietti@bancaditalia.it</a:t>
            </a:r>
            <a:endParaRPr lang="it-IT" dirty="0">
              <a:solidFill>
                <a:schemeClr val="tx2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026946"/>
            <a:ext cx="2076822" cy="2076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182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428625" y="428625"/>
            <a:ext cx="8215313" cy="64293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cxnSp>
        <p:nvCxnSpPr>
          <p:cNvPr id="2052" name="Connettore 1 4"/>
          <p:cNvCxnSpPr>
            <a:cxnSpLocks noChangeShapeType="1"/>
          </p:cNvCxnSpPr>
          <p:nvPr/>
        </p:nvCxnSpPr>
        <p:spPr bwMode="auto">
          <a:xfrm>
            <a:off x="395288" y="404813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3" name="Connettore 1 5"/>
          <p:cNvCxnSpPr>
            <a:cxnSpLocks noChangeShapeType="1"/>
          </p:cNvCxnSpPr>
          <p:nvPr/>
        </p:nvCxnSpPr>
        <p:spPr bwMode="auto">
          <a:xfrm>
            <a:off x="323528" y="1196752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054" name="Immagine 12" descr="logo_hom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65138"/>
            <a:ext cx="2525712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55" name="Connettore 1 8"/>
          <p:cNvCxnSpPr>
            <a:cxnSpLocks noChangeShapeType="1"/>
          </p:cNvCxnSpPr>
          <p:nvPr/>
        </p:nvCxnSpPr>
        <p:spPr bwMode="auto">
          <a:xfrm>
            <a:off x="458788" y="6499225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aphicFrame>
        <p:nvGraphicFramePr>
          <p:cNvPr id="2" name="Diagramma 1"/>
          <p:cNvGraphicFramePr/>
          <p:nvPr>
            <p:extLst>
              <p:ext uri="{D42A27DB-BD31-4B8C-83A1-F6EECF244321}">
                <p14:modId xmlns:p14="http://schemas.microsoft.com/office/powerpoint/2010/main" val="1019585160"/>
              </p:ext>
            </p:extLst>
          </p:nvPr>
        </p:nvGraphicFramePr>
        <p:xfrm>
          <a:off x="1524000" y="1844824"/>
          <a:ext cx="6720408" cy="3616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" name="CasellaDiTesto 7"/>
          <p:cNvSpPr txBox="1"/>
          <p:nvPr/>
        </p:nvSpPr>
        <p:spPr>
          <a:xfrm>
            <a:off x="3779912" y="519261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/>
              <a:t>Argomenti</a:t>
            </a:r>
            <a:endParaRPr lang="it-IT" sz="2400" b="1" dirty="0"/>
          </a:p>
        </p:txBody>
      </p:sp>
    </p:spTree>
    <p:extLst>
      <p:ext uri="{BB962C8B-B14F-4D97-AF65-F5344CB8AC3E}">
        <p14:creationId xmlns:p14="http://schemas.microsoft.com/office/powerpoint/2010/main" val="1335483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428625" y="428625"/>
            <a:ext cx="8215313" cy="64293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cxnSp>
        <p:nvCxnSpPr>
          <p:cNvPr id="2052" name="Connettore 1 4"/>
          <p:cNvCxnSpPr>
            <a:cxnSpLocks noChangeShapeType="1"/>
          </p:cNvCxnSpPr>
          <p:nvPr/>
        </p:nvCxnSpPr>
        <p:spPr bwMode="auto">
          <a:xfrm>
            <a:off x="395288" y="404813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3" name="Connettore 1 5"/>
          <p:cNvCxnSpPr>
            <a:cxnSpLocks noChangeShapeType="1"/>
          </p:cNvCxnSpPr>
          <p:nvPr/>
        </p:nvCxnSpPr>
        <p:spPr bwMode="auto">
          <a:xfrm>
            <a:off x="323528" y="1196752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054" name="Immagine 12" descr="logo_hom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65138"/>
            <a:ext cx="2525712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55" name="Connettore 1 8"/>
          <p:cNvCxnSpPr>
            <a:cxnSpLocks noChangeShapeType="1"/>
          </p:cNvCxnSpPr>
          <p:nvPr/>
        </p:nvCxnSpPr>
        <p:spPr bwMode="auto">
          <a:xfrm>
            <a:off x="458788" y="6499225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aphicFrame>
        <p:nvGraphicFramePr>
          <p:cNvPr id="5" name="Diagramma 4"/>
          <p:cNvGraphicFramePr/>
          <p:nvPr>
            <p:extLst>
              <p:ext uri="{D42A27DB-BD31-4B8C-83A1-F6EECF244321}">
                <p14:modId xmlns:p14="http://schemas.microsoft.com/office/powerpoint/2010/main" val="2407964925"/>
              </p:ext>
            </p:extLst>
          </p:nvPr>
        </p:nvGraphicFramePr>
        <p:xfrm>
          <a:off x="1187624" y="1772816"/>
          <a:ext cx="7003547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" name="CasellaDiTesto 7"/>
          <p:cNvSpPr txBox="1"/>
          <p:nvPr/>
        </p:nvSpPr>
        <p:spPr>
          <a:xfrm>
            <a:off x="3779912" y="519261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 smtClean="0"/>
              <a:t>Overview</a:t>
            </a:r>
            <a:endParaRPr lang="it-IT" sz="2400" b="1" dirty="0"/>
          </a:p>
        </p:txBody>
      </p:sp>
    </p:spTree>
    <p:extLst>
      <p:ext uri="{BB962C8B-B14F-4D97-AF65-F5344CB8AC3E}">
        <p14:creationId xmlns:p14="http://schemas.microsoft.com/office/powerpoint/2010/main" val="3475102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428625" y="428625"/>
            <a:ext cx="8215313" cy="64293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cxnSp>
        <p:nvCxnSpPr>
          <p:cNvPr id="2052" name="Connettore 1 4"/>
          <p:cNvCxnSpPr>
            <a:cxnSpLocks noChangeShapeType="1"/>
          </p:cNvCxnSpPr>
          <p:nvPr/>
        </p:nvCxnSpPr>
        <p:spPr bwMode="auto">
          <a:xfrm>
            <a:off x="395288" y="404813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3" name="Connettore 1 5"/>
          <p:cNvCxnSpPr>
            <a:cxnSpLocks noChangeShapeType="1"/>
          </p:cNvCxnSpPr>
          <p:nvPr/>
        </p:nvCxnSpPr>
        <p:spPr bwMode="auto">
          <a:xfrm>
            <a:off x="323528" y="1196752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054" name="Immagine 12" descr="logo_hom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65138"/>
            <a:ext cx="2525712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55" name="Connettore 1 8"/>
          <p:cNvCxnSpPr>
            <a:cxnSpLocks noChangeShapeType="1"/>
          </p:cNvCxnSpPr>
          <p:nvPr/>
        </p:nvCxnSpPr>
        <p:spPr bwMode="auto">
          <a:xfrm>
            <a:off x="458788" y="6499225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CasellaDiTesto 1"/>
          <p:cNvSpPr txBox="1"/>
          <p:nvPr/>
        </p:nvSpPr>
        <p:spPr>
          <a:xfrm>
            <a:off x="930498" y="2025094"/>
            <a:ext cx="7313909" cy="3893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900" dirty="0" smtClean="0"/>
              <a:t>Le BCN comunicano e aggiornano i dati anagrafici che descrivono le unità istituzionali di interesse della BCE attraverso la base dati </a:t>
            </a:r>
            <a:r>
              <a:rPr lang="it-IT" sz="1900" b="1" i="1" dirty="0" smtClean="0"/>
              <a:t>RIAD</a:t>
            </a:r>
            <a:r>
              <a:rPr lang="it-IT" sz="1900" dirty="0" smtClean="0"/>
              <a:t> </a:t>
            </a:r>
          </a:p>
          <a:p>
            <a:r>
              <a:rPr lang="it-IT" sz="1900" dirty="0" smtClean="0"/>
              <a:t>(</a:t>
            </a:r>
            <a:r>
              <a:rPr lang="it-IT" sz="1900" b="1" i="1" dirty="0" err="1" smtClean="0"/>
              <a:t>Register</a:t>
            </a:r>
            <a:r>
              <a:rPr lang="it-IT" sz="1900" b="1" i="1" dirty="0" smtClean="0"/>
              <a:t> of </a:t>
            </a:r>
            <a:r>
              <a:rPr lang="it-IT" sz="1900" b="1" i="1" dirty="0" err="1" smtClean="0"/>
              <a:t>Institutions</a:t>
            </a:r>
            <a:r>
              <a:rPr lang="it-IT" sz="1900" b="1" i="1" dirty="0" smtClean="0"/>
              <a:t> and </a:t>
            </a:r>
            <a:r>
              <a:rPr lang="it-IT" sz="1900" b="1" i="1" dirty="0" err="1" smtClean="0"/>
              <a:t>Affiliates</a:t>
            </a:r>
            <a:r>
              <a:rPr lang="it-IT" sz="1900" b="1" i="1" dirty="0" smtClean="0"/>
              <a:t> Database</a:t>
            </a:r>
            <a:r>
              <a:rPr lang="it-IT" sz="1900" dirty="0" smtClean="0"/>
              <a:t>)</a:t>
            </a:r>
            <a:endParaRPr lang="it-IT" sz="1900" dirty="0"/>
          </a:p>
          <a:p>
            <a:pPr algn="just"/>
            <a:r>
              <a:rPr lang="it-IT" sz="1900" dirty="0"/>
              <a:t>Nell’archivio RIAD vengono conservati attributi di natura anagrafica e vari tipi di relazione </a:t>
            </a:r>
            <a:r>
              <a:rPr lang="it-IT" sz="1900" dirty="0" smtClean="0"/>
              <a:t>tra </a:t>
            </a:r>
            <a:r>
              <a:rPr lang="it-IT" sz="1900" dirty="0"/>
              <a:t>i soggetti </a:t>
            </a:r>
            <a:r>
              <a:rPr lang="it-IT" sz="1900" dirty="0" smtClean="0"/>
              <a:t>censiti </a:t>
            </a:r>
            <a:r>
              <a:rPr lang="it-IT" sz="1900" dirty="0"/>
              <a:t>(per es. tra </a:t>
            </a:r>
            <a:r>
              <a:rPr lang="it-IT" sz="1900" i="1" dirty="0"/>
              <a:t>Head office </a:t>
            </a:r>
            <a:r>
              <a:rPr lang="it-IT" sz="1900" dirty="0"/>
              <a:t>e </a:t>
            </a:r>
            <a:r>
              <a:rPr lang="it-IT" sz="1900" i="1" dirty="0" err="1" smtClean="0"/>
              <a:t>branches</a:t>
            </a:r>
            <a:r>
              <a:rPr lang="it-IT" sz="1900" i="1" dirty="0" smtClean="0"/>
              <a:t>, rapporti partecipativi e di controllo…</a:t>
            </a:r>
            <a:r>
              <a:rPr lang="it-IT" sz="1900" dirty="0" smtClean="0"/>
              <a:t>).</a:t>
            </a:r>
            <a:endParaRPr lang="it-IT" sz="1900" dirty="0"/>
          </a:p>
          <a:p>
            <a:pPr algn="just"/>
            <a:r>
              <a:rPr lang="it-IT" sz="1900" dirty="0"/>
              <a:t>L’elaborazione di queste relazioni consente di ricavare le strutture di gruppo facendo riferimento a diverse </a:t>
            </a:r>
            <a:r>
              <a:rPr lang="it-IT" sz="1900" dirty="0" smtClean="0"/>
              <a:t>definizioni (Gruppo bancario, gruppo societario, </a:t>
            </a:r>
            <a:r>
              <a:rPr lang="it-IT" sz="1900" dirty="0" err="1" smtClean="0"/>
              <a:t>close</a:t>
            </a:r>
            <a:r>
              <a:rPr lang="it-IT" sz="1900" dirty="0" smtClean="0"/>
              <a:t> </a:t>
            </a:r>
            <a:r>
              <a:rPr lang="it-IT" sz="1900" dirty="0" err="1" smtClean="0"/>
              <a:t>links</a:t>
            </a:r>
            <a:r>
              <a:rPr lang="it-IT" sz="1900" dirty="0" smtClean="0"/>
              <a:t> tra soggetti per finalità di politica monetaria…).</a:t>
            </a:r>
          </a:p>
          <a:p>
            <a:pPr algn="just"/>
            <a:endParaRPr lang="it-IT" sz="1900" dirty="0"/>
          </a:p>
          <a:p>
            <a:pPr algn="just"/>
            <a:endParaRPr lang="it-IT" sz="1900" dirty="0"/>
          </a:p>
          <a:p>
            <a:endParaRPr lang="it-IT" sz="1900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899592" y="1402666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Registrazione dei dati sulle unità istituzionali rilevanti a fini statistici</a:t>
            </a:r>
            <a:endParaRPr lang="it-IT" b="1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3859336" y="527992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/>
              <a:t>L’anagrafe della BCE  </a:t>
            </a:r>
            <a:endParaRPr lang="it-IT" sz="2400" b="1" dirty="0"/>
          </a:p>
        </p:txBody>
      </p:sp>
    </p:spTree>
    <p:extLst>
      <p:ext uri="{BB962C8B-B14F-4D97-AF65-F5344CB8AC3E}">
        <p14:creationId xmlns:p14="http://schemas.microsoft.com/office/powerpoint/2010/main" val="951796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428625" y="428625"/>
            <a:ext cx="8215313" cy="64293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cxnSp>
        <p:nvCxnSpPr>
          <p:cNvPr id="2052" name="Connettore 1 4"/>
          <p:cNvCxnSpPr>
            <a:cxnSpLocks noChangeShapeType="1"/>
          </p:cNvCxnSpPr>
          <p:nvPr/>
        </p:nvCxnSpPr>
        <p:spPr bwMode="auto">
          <a:xfrm>
            <a:off x="395288" y="404813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3" name="Connettore 1 5"/>
          <p:cNvCxnSpPr>
            <a:cxnSpLocks noChangeShapeType="1"/>
          </p:cNvCxnSpPr>
          <p:nvPr/>
        </p:nvCxnSpPr>
        <p:spPr bwMode="auto">
          <a:xfrm>
            <a:off x="323528" y="1196752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054" name="Immagine 12" descr="logo_hom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65138"/>
            <a:ext cx="2525712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55" name="Connettore 1 8"/>
          <p:cNvCxnSpPr>
            <a:cxnSpLocks noChangeShapeType="1"/>
          </p:cNvCxnSpPr>
          <p:nvPr/>
        </p:nvCxnSpPr>
        <p:spPr bwMode="auto">
          <a:xfrm>
            <a:off x="458788" y="6499225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" name="CasellaDiTesto 6"/>
          <p:cNvSpPr txBox="1"/>
          <p:nvPr/>
        </p:nvSpPr>
        <p:spPr>
          <a:xfrm>
            <a:off x="3859336" y="527992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/>
              <a:t>L’anagrafe della BCE </a:t>
            </a:r>
            <a:endParaRPr lang="it-IT" sz="2400" b="1" dirty="0"/>
          </a:p>
        </p:txBody>
      </p:sp>
      <p:sp>
        <p:nvSpPr>
          <p:cNvPr id="2" name="CasellaDiTesto 1"/>
          <p:cNvSpPr txBox="1"/>
          <p:nvPr/>
        </p:nvSpPr>
        <p:spPr>
          <a:xfrm>
            <a:off x="504826" y="1556792"/>
            <a:ext cx="612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b="1"/>
            </a:lvl1pPr>
          </a:lstStyle>
          <a:p>
            <a:r>
              <a:rPr lang="it-IT" dirty="0"/>
              <a:t>Elenchi delle istituzioni finanziarie </a:t>
            </a:r>
          </a:p>
        </p:txBody>
      </p:sp>
      <p:graphicFrame>
        <p:nvGraphicFramePr>
          <p:cNvPr id="3" name="Diagramma 2"/>
          <p:cNvGraphicFramePr/>
          <p:nvPr>
            <p:extLst>
              <p:ext uri="{D42A27DB-BD31-4B8C-83A1-F6EECF244321}">
                <p14:modId xmlns:p14="http://schemas.microsoft.com/office/powerpoint/2010/main" val="2443764797"/>
              </p:ext>
            </p:extLst>
          </p:nvPr>
        </p:nvGraphicFramePr>
        <p:xfrm>
          <a:off x="593998" y="2420129"/>
          <a:ext cx="8184232" cy="37182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632768" y="1926124"/>
            <a:ext cx="8145462" cy="14773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it-IT" dirty="0" smtClean="0"/>
              <a:t>Attraverso le informazioni registrate nell’archivio RIAD la BCE redige e aggiorna l’elenco delle istituzioni finanziarie (incluse le filiali). L’aggiornamento degli elenchi è basato sulla classificazione per settore istituzionale ESA2010. Le </a:t>
            </a:r>
            <a:r>
              <a:rPr lang="it-IT" dirty="0"/>
              <a:t>segnalazioni da parte delle BCN seguono il principio dell’ «</a:t>
            </a:r>
            <a:r>
              <a:rPr lang="it-IT" dirty="0" err="1"/>
              <a:t>host</a:t>
            </a:r>
            <a:r>
              <a:rPr lang="it-IT" dirty="0"/>
              <a:t> </a:t>
            </a:r>
            <a:r>
              <a:rPr lang="it-IT" dirty="0" err="1" smtClean="0"/>
              <a:t>approach</a:t>
            </a:r>
            <a:r>
              <a:rPr lang="it-IT" dirty="0" smtClean="0"/>
              <a:t>».</a:t>
            </a:r>
            <a:endParaRPr lang="it-IT" dirty="0"/>
          </a:p>
          <a:p>
            <a:endParaRPr lang="it-IT" dirty="0"/>
          </a:p>
        </p:txBody>
      </p:sp>
      <p:grpSp>
        <p:nvGrpSpPr>
          <p:cNvPr id="13" name="Gruppo 12"/>
          <p:cNvGrpSpPr/>
          <p:nvPr/>
        </p:nvGrpSpPr>
        <p:grpSpPr>
          <a:xfrm>
            <a:off x="3317180" y="5119735"/>
            <a:ext cx="4258233" cy="1011017"/>
            <a:chOff x="3347864" y="5085184"/>
            <a:chExt cx="4258233" cy="1011017"/>
          </a:xfrm>
        </p:grpSpPr>
        <p:sp>
          <p:nvSpPr>
            <p:cNvPr id="14" name="CasellaDiTesto 13"/>
            <p:cNvSpPr txBox="1"/>
            <p:nvPr/>
          </p:nvSpPr>
          <p:spPr>
            <a:xfrm>
              <a:off x="3347864" y="5265204"/>
              <a:ext cx="4258233" cy="830997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600" dirty="0"/>
                <a:t>Si tratta di un «di cui» delle società finanziarie </a:t>
              </a:r>
              <a:r>
                <a:rPr lang="it-IT" sz="1600" dirty="0" smtClean="0"/>
                <a:t>(S.12), </a:t>
              </a:r>
              <a:r>
                <a:rPr lang="it-IT" sz="1600" dirty="0"/>
                <a:t>individuate con appositi </a:t>
              </a:r>
              <a:r>
                <a:rPr lang="it-IT" sz="1600" dirty="0" smtClean="0"/>
                <a:t>indicatori.</a:t>
              </a:r>
              <a:endParaRPr lang="it-IT" sz="1600" dirty="0"/>
            </a:p>
            <a:p>
              <a:endParaRPr lang="it-IT" sz="1600" dirty="0"/>
            </a:p>
          </p:txBody>
        </p:sp>
        <p:cxnSp>
          <p:nvCxnSpPr>
            <p:cNvPr id="11" name="Connettore 2 10"/>
            <p:cNvCxnSpPr/>
            <p:nvPr/>
          </p:nvCxnSpPr>
          <p:spPr>
            <a:xfrm flipV="1">
              <a:off x="6372200" y="5085184"/>
              <a:ext cx="0" cy="36004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Rettangolo arrotondato 4"/>
          <p:cNvSpPr/>
          <p:nvPr/>
        </p:nvSpPr>
        <p:spPr>
          <a:xfrm>
            <a:off x="7236296" y="3445160"/>
            <a:ext cx="1656184" cy="171628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4481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428625" y="428625"/>
            <a:ext cx="8215313" cy="64293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cxnSp>
        <p:nvCxnSpPr>
          <p:cNvPr id="2052" name="Connettore 1 4"/>
          <p:cNvCxnSpPr>
            <a:cxnSpLocks noChangeShapeType="1"/>
          </p:cNvCxnSpPr>
          <p:nvPr/>
        </p:nvCxnSpPr>
        <p:spPr bwMode="auto">
          <a:xfrm>
            <a:off x="395288" y="404813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3" name="Connettore 1 5"/>
          <p:cNvCxnSpPr>
            <a:cxnSpLocks noChangeShapeType="1"/>
          </p:cNvCxnSpPr>
          <p:nvPr/>
        </p:nvCxnSpPr>
        <p:spPr bwMode="auto">
          <a:xfrm>
            <a:off x="323528" y="1196752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054" name="Immagine 12" descr="logo_hom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65138"/>
            <a:ext cx="2525712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55" name="Connettore 1 8"/>
          <p:cNvCxnSpPr>
            <a:cxnSpLocks noChangeShapeType="1"/>
          </p:cNvCxnSpPr>
          <p:nvPr/>
        </p:nvCxnSpPr>
        <p:spPr bwMode="auto">
          <a:xfrm>
            <a:off x="458788" y="6499225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" name="Rettangolo 2"/>
          <p:cNvSpPr/>
          <p:nvPr/>
        </p:nvSpPr>
        <p:spPr>
          <a:xfrm>
            <a:off x="787648" y="2060848"/>
            <a:ext cx="7497266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1900" dirty="0"/>
              <a:t>Tutte le unità organizzative registrate in RIAD sono dotate di un codice identificativo principale, denominato «codice RIAD».</a:t>
            </a:r>
          </a:p>
          <a:p>
            <a:pPr algn="just"/>
            <a:r>
              <a:rPr lang="it-IT" sz="1900" dirty="0"/>
              <a:t>LE BCN sono responsabili dell’assegnazione e gestione del codice RIAD, </a:t>
            </a:r>
            <a:r>
              <a:rPr lang="it-IT" sz="1900" dirty="0" smtClean="0"/>
              <a:t>in </a:t>
            </a:r>
            <a:r>
              <a:rPr lang="it-IT" sz="1900" dirty="0"/>
              <a:t>tal modo </a:t>
            </a:r>
            <a:r>
              <a:rPr lang="it-IT" sz="1900" dirty="0" smtClean="0"/>
              <a:t>viene assicurato uno </a:t>
            </a:r>
            <a:r>
              <a:rPr lang="it-IT" sz="1900" dirty="0"/>
              <a:t>scambio di dati non equivoco </a:t>
            </a:r>
            <a:r>
              <a:rPr lang="it-IT" sz="1900" dirty="0" smtClean="0"/>
              <a:t>con RIAD</a:t>
            </a:r>
            <a:r>
              <a:rPr lang="it-IT" dirty="0" smtClean="0"/>
              <a:t>.</a:t>
            </a:r>
          </a:p>
          <a:p>
            <a:pPr algn="just"/>
            <a:r>
              <a:rPr lang="it-IT" dirty="0" smtClean="0"/>
              <a:t>La </a:t>
            </a:r>
            <a:r>
              <a:rPr lang="it-IT" sz="1900" dirty="0"/>
              <a:t>Banca d’Italia utilizza il codice censito dell’Anagrafe dei Soggetti (il registro </a:t>
            </a:r>
            <a:r>
              <a:rPr lang="it-IT" sz="1900" dirty="0" smtClean="0"/>
              <a:t>BI </a:t>
            </a:r>
            <a:r>
              <a:rPr lang="it-IT" sz="1900" dirty="0"/>
              <a:t>delle unità istituzionali). In RIAD possono essere anche assegnati altri codici nazionali </a:t>
            </a:r>
            <a:r>
              <a:rPr lang="it-IT" sz="1900" dirty="0" smtClean="0"/>
              <a:t>o sovranazionali opzionali (cd</a:t>
            </a:r>
            <a:r>
              <a:rPr lang="it-IT" sz="1900" dirty="0"/>
              <a:t>. alias) utili al riconoscimento </a:t>
            </a:r>
            <a:r>
              <a:rPr lang="it-IT" sz="1900" dirty="0" smtClean="0"/>
              <a:t>delle unità </a:t>
            </a:r>
            <a:r>
              <a:rPr lang="it-IT" sz="1900" dirty="0"/>
              <a:t>istituzionali </a:t>
            </a:r>
            <a:r>
              <a:rPr lang="it-IT" sz="1900" dirty="0" smtClean="0"/>
              <a:t>(per es. il codice LEI, CF) e alla distinzione per tipologia (per </a:t>
            </a:r>
            <a:r>
              <a:rPr lang="it-IT" sz="1900" dirty="0"/>
              <a:t>es. cod. </a:t>
            </a:r>
            <a:r>
              <a:rPr lang="it-IT" sz="1900" dirty="0" smtClean="0"/>
              <a:t>IVASS per le assicurazioni, il codice ABI per le banche)</a:t>
            </a:r>
            <a:endParaRPr lang="it-IT" sz="1900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3859336" y="527992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/>
              <a:t>L’anagrafe della BCE </a:t>
            </a:r>
            <a:endParaRPr lang="it-IT" sz="2400" b="1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787648" y="1556246"/>
            <a:ext cx="612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b="1"/>
            </a:lvl1pPr>
          </a:lstStyle>
          <a:p>
            <a:r>
              <a:rPr lang="it-IT" dirty="0" smtClean="0"/>
              <a:t>Il contenuto delle segnalazioni.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2232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428625" y="428625"/>
            <a:ext cx="8215313" cy="64293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cxnSp>
        <p:nvCxnSpPr>
          <p:cNvPr id="2052" name="Connettore 1 4"/>
          <p:cNvCxnSpPr>
            <a:cxnSpLocks noChangeShapeType="1"/>
          </p:cNvCxnSpPr>
          <p:nvPr/>
        </p:nvCxnSpPr>
        <p:spPr bwMode="auto">
          <a:xfrm>
            <a:off x="395288" y="404813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3" name="Connettore 1 5"/>
          <p:cNvCxnSpPr>
            <a:cxnSpLocks noChangeShapeType="1"/>
          </p:cNvCxnSpPr>
          <p:nvPr/>
        </p:nvCxnSpPr>
        <p:spPr bwMode="auto">
          <a:xfrm>
            <a:off x="323528" y="1196752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054" name="Immagine 12" descr="logo_hom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65138"/>
            <a:ext cx="2525712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55" name="Connettore 1 8"/>
          <p:cNvCxnSpPr>
            <a:cxnSpLocks noChangeShapeType="1"/>
          </p:cNvCxnSpPr>
          <p:nvPr/>
        </p:nvCxnSpPr>
        <p:spPr bwMode="auto">
          <a:xfrm>
            <a:off x="458788" y="6499225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CasellaDiTesto 12"/>
          <p:cNvSpPr txBox="1"/>
          <p:nvPr/>
        </p:nvSpPr>
        <p:spPr>
          <a:xfrm>
            <a:off x="4091309" y="574376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/>
              <a:t>Le informazioni raccolte</a:t>
            </a:r>
            <a:endParaRPr lang="it-IT" sz="2400" b="1" dirty="0"/>
          </a:p>
        </p:txBody>
      </p:sp>
      <p:graphicFrame>
        <p:nvGraphicFramePr>
          <p:cNvPr id="15" name="Diagramma 14"/>
          <p:cNvGraphicFramePr/>
          <p:nvPr>
            <p:extLst>
              <p:ext uri="{D42A27DB-BD31-4B8C-83A1-F6EECF244321}">
                <p14:modId xmlns:p14="http://schemas.microsoft.com/office/powerpoint/2010/main" val="996607856"/>
              </p:ext>
            </p:extLst>
          </p:nvPr>
        </p:nvGraphicFramePr>
        <p:xfrm>
          <a:off x="1135137" y="1916832"/>
          <a:ext cx="6802288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834481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428625" y="428625"/>
            <a:ext cx="8215313" cy="64293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cxnSp>
        <p:nvCxnSpPr>
          <p:cNvPr id="2052" name="Connettore 1 4"/>
          <p:cNvCxnSpPr>
            <a:cxnSpLocks noChangeShapeType="1"/>
          </p:cNvCxnSpPr>
          <p:nvPr/>
        </p:nvCxnSpPr>
        <p:spPr bwMode="auto">
          <a:xfrm>
            <a:off x="395288" y="404813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3" name="Connettore 1 5"/>
          <p:cNvCxnSpPr>
            <a:cxnSpLocks noChangeShapeType="1"/>
          </p:cNvCxnSpPr>
          <p:nvPr/>
        </p:nvCxnSpPr>
        <p:spPr bwMode="auto">
          <a:xfrm>
            <a:off x="323528" y="1196752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054" name="Immagine 12" descr="logo_hom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65138"/>
            <a:ext cx="2525712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55" name="Connettore 1 8"/>
          <p:cNvCxnSpPr>
            <a:cxnSpLocks noChangeShapeType="1"/>
          </p:cNvCxnSpPr>
          <p:nvPr/>
        </p:nvCxnSpPr>
        <p:spPr bwMode="auto">
          <a:xfrm>
            <a:off x="458788" y="6499225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" name="CasellaDiTesto 6"/>
          <p:cNvSpPr txBox="1"/>
          <p:nvPr/>
        </p:nvSpPr>
        <p:spPr>
          <a:xfrm>
            <a:off x="4091309" y="574376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/>
              <a:t>Le informazioni raccolte</a:t>
            </a:r>
            <a:endParaRPr lang="it-IT" sz="2400" b="1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787648" y="1356478"/>
            <a:ext cx="612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b="1"/>
            </a:lvl1pPr>
          </a:lstStyle>
          <a:p>
            <a:r>
              <a:rPr lang="it-IT" dirty="0" smtClean="0"/>
              <a:t>Chi segnala i dati – raccolta integrata IVASS / </a:t>
            </a:r>
            <a:r>
              <a:rPr lang="it-IT" dirty="0" err="1" smtClean="0"/>
              <a:t>ICs</a:t>
            </a:r>
            <a:endParaRPr lang="it-IT" dirty="0"/>
          </a:p>
        </p:txBody>
      </p:sp>
      <p:graphicFrame>
        <p:nvGraphicFramePr>
          <p:cNvPr id="2" name="Diagramma 1"/>
          <p:cNvGraphicFramePr/>
          <p:nvPr>
            <p:extLst>
              <p:ext uri="{D42A27DB-BD31-4B8C-83A1-F6EECF244321}">
                <p14:modId xmlns:p14="http://schemas.microsoft.com/office/powerpoint/2010/main" val="1937922057"/>
              </p:ext>
            </p:extLst>
          </p:nvPr>
        </p:nvGraphicFramePr>
        <p:xfrm>
          <a:off x="1259632" y="2060848"/>
          <a:ext cx="7272858" cy="42712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163290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428625" y="428625"/>
            <a:ext cx="8215313" cy="64293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cxnSp>
        <p:nvCxnSpPr>
          <p:cNvPr id="2052" name="Connettore 1 4"/>
          <p:cNvCxnSpPr>
            <a:cxnSpLocks noChangeShapeType="1"/>
          </p:cNvCxnSpPr>
          <p:nvPr/>
        </p:nvCxnSpPr>
        <p:spPr bwMode="auto">
          <a:xfrm>
            <a:off x="395288" y="404813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3" name="Connettore 1 5"/>
          <p:cNvCxnSpPr>
            <a:cxnSpLocks noChangeShapeType="1"/>
          </p:cNvCxnSpPr>
          <p:nvPr/>
        </p:nvCxnSpPr>
        <p:spPr bwMode="auto">
          <a:xfrm>
            <a:off x="323528" y="1196752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054" name="Immagine 12" descr="logo_hom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65138"/>
            <a:ext cx="2525712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55" name="Connettore 1 8"/>
          <p:cNvCxnSpPr>
            <a:cxnSpLocks noChangeShapeType="1"/>
          </p:cNvCxnSpPr>
          <p:nvPr/>
        </p:nvCxnSpPr>
        <p:spPr bwMode="auto">
          <a:xfrm>
            <a:off x="458788" y="6499225"/>
            <a:ext cx="8208962" cy="0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" name="Gruppo 2"/>
          <p:cNvGrpSpPr/>
          <p:nvPr/>
        </p:nvGrpSpPr>
        <p:grpSpPr>
          <a:xfrm>
            <a:off x="458788" y="1844825"/>
            <a:ext cx="3542182" cy="3600400"/>
            <a:chOff x="795033" y="1700808"/>
            <a:chExt cx="5276253" cy="4631771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5033" y="1700808"/>
              <a:ext cx="5276253" cy="46317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Ovale 1"/>
            <p:cNvSpPr/>
            <p:nvPr/>
          </p:nvSpPr>
          <p:spPr>
            <a:xfrm>
              <a:off x="5180619" y="2852936"/>
              <a:ext cx="720080" cy="338437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5" name="CasellaDiTesto 4"/>
          <p:cNvSpPr txBox="1"/>
          <p:nvPr/>
        </p:nvSpPr>
        <p:spPr>
          <a:xfrm>
            <a:off x="601304" y="5459541"/>
            <a:ext cx="165618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dirty="0" smtClean="0"/>
              <a:t>Tipo attributo</a:t>
            </a:r>
          </a:p>
          <a:p>
            <a:endParaRPr lang="it-IT" sz="1100" dirty="0" smtClean="0"/>
          </a:p>
          <a:p>
            <a:r>
              <a:rPr lang="it-IT" sz="1100" dirty="0" smtClean="0"/>
              <a:t>M (</a:t>
            </a:r>
            <a:r>
              <a:rPr lang="it-IT" sz="1100" dirty="0" err="1" smtClean="0"/>
              <a:t>Mandatory</a:t>
            </a:r>
            <a:endParaRPr lang="it-IT" sz="1100" dirty="0" smtClean="0"/>
          </a:p>
          <a:p>
            <a:r>
              <a:rPr lang="it-IT" sz="1100" dirty="0" smtClean="0"/>
              <a:t>E (</a:t>
            </a:r>
            <a:r>
              <a:rPr lang="it-IT" sz="1100" dirty="0" err="1" smtClean="0"/>
              <a:t>Encouraged</a:t>
            </a:r>
            <a:r>
              <a:rPr lang="it-IT" sz="1100" dirty="0" smtClean="0"/>
              <a:t>)</a:t>
            </a:r>
          </a:p>
          <a:p>
            <a:r>
              <a:rPr lang="it-IT" sz="1100" dirty="0" smtClean="0"/>
              <a:t>O (Optional)</a:t>
            </a:r>
          </a:p>
          <a:p>
            <a:endParaRPr lang="it-IT" sz="1100" dirty="0" smtClean="0"/>
          </a:p>
          <a:p>
            <a:endParaRPr lang="it-IT" sz="1100" dirty="0"/>
          </a:p>
          <a:p>
            <a:endParaRPr lang="it-IT" sz="1100" dirty="0" smtClean="0"/>
          </a:p>
        </p:txBody>
      </p:sp>
      <p:sp>
        <p:nvSpPr>
          <p:cNvPr id="11" name="CasellaDiTesto 10"/>
          <p:cNvSpPr txBox="1"/>
          <p:nvPr/>
        </p:nvSpPr>
        <p:spPr>
          <a:xfrm>
            <a:off x="3779912" y="519261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/>
              <a:t>Le informazioni raccolte</a:t>
            </a:r>
            <a:endParaRPr lang="it-IT" sz="2400" b="1" dirty="0"/>
          </a:p>
        </p:txBody>
      </p:sp>
      <p:sp>
        <p:nvSpPr>
          <p:cNvPr id="6" name="Rettangolo 5"/>
          <p:cNvSpPr/>
          <p:nvPr/>
        </p:nvSpPr>
        <p:spPr>
          <a:xfrm>
            <a:off x="2546865" y="5500715"/>
            <a:ext cx="1097872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100" dirty="0"/>
              <a:t>Frequenza</a:t>
            </a:r>
          </a:p>
          <a:p>
            <a:r>
              <a:rPr lang="it-IT" sz="1100" dirty="0"/>
              <a:t>D (</a:t>
            </a:r>
            <a:r>
              <a:rPr lang="it-IT" sz="1100" dirty="0" err="1"/>
              <a:t>Daily</a:t>
            </a:r>
            <a:r>
              <a:rPr lang="it-IT" sz="1100" dirty="0"/>
              <a:t>)</a:t>
            </a:r>
          </a:p>
          <a:p>
            <a:r>
              <a:rPr lang="it-IT" sz="1100" dirty="0"/>
              <a:t>M (</a:t>
            </a:r>
            <a:r>
              <a:rPr lang="it-IT" sz="1100" dirty="0" err="1"/>
              <a:t>Monthly</a:t>
            </a:r>
            <a:r>
              <a:rPr lang="it-IT" sz="1100" dirty="0"/>
              <a:t>)</a:t>
            </a:r>
          </a:p>
          <a:p>
            <a:r>
              <a:rPr lang="it-IT" sz="1100" dirty="0"/>
              <a:t>Q (</a:t>
            </a:r>
            <a:r>
              <a:rPr lang="it-IT" sz="1100" dirty="0" err="1"/>
              <a:t>Quarterly</a:t>
            </a:r>
            <a:r>
              <a:rPr lang="it-IT" sz="1100" dirty="0"/>
              <a:t>)</a:t>
            </a:r>
          </a:p>
          <a:p>
            <a:r>
              <a:rPr lang="it-IT" sz="1100" dirty="0"/>
              <a:t>A (</a:t>
            </a:r>
            <a:r>
              <a:rPr lang="it-IT" sz="1100" dirty="0" err="1"/>
              <a:t>Annual</a:t>
            </a:r>
            <a:r>
              <a:rPr lang="it-IT" sz="1100" dirty="0"/>
              <a:t>)</a:t>
            </a:r>
          </a:p>
        </p:txBody>
      </p:sp>
      <p:grpSp>
        <p:nvGrpSpPr>
          <p:cNvPr id="13" name="Gruppo 12"/>
          <p:cNvGrpSpPr/>
          <p:nvPr/>
        </p:nvGrpSpPr>
        <p:grpSpPr>
          <a:xfrm>
            <a:off x="357873" y="1325973"/>
            <a:ext cx="8234664" cy="507258"/>
            <a:chOff x="458788" y="1858416"/>
            <a:chExt cx="8234664" cy="507258"/>
          </a:xfrm>
        </p:grpSpPr>
        <p:grpSp>
          <p:nvGrpSpPr>
            <p:cNvPr id="14" name="Gruppo 13"/>
            <p:cNvGrpSpPr/>
            <p:nvPr/>
          </p:nvGrpSpPr>
          <p:grpSpPr>
            <a:xfrm>
              <a:off x="4696735" y="1861618"/>
              <a:ext cx="3996717" cy="504056"/>
              <a:chOff x="0" y="1"/>
              <a:chExt cx="4249263" cy="1219199"/>
            </a:xfrm>
          </p:grpSpPr>
          <p:sp>
            <p:nvSpPr>
              <p:cNvPr id="18" name="Rettangolo arrotondato 17"/>
              <p:cNvSpPr/>
              <p:nvPr/>
            </p:nvSpPr>
            <p:spPr>
              <a:xfrm>
                <a:off x="0" y="1"/>
                <a:ext cx="4249263" cy="1219199"/>
              </a:xfrm>
              <a:prstGeom prst="roundRect">
                <a:avLst>
                  <a:gd name="adj" fmla="val 10000"/>
                </a:avLst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9" name="Rettangolo 18"/>
              <p:cNvSpPr/>
              <p:nvPr/>
            </p:nvSpPr>
            <p:spPr>
              <a:xfrm>
                <a:off x="35709" y="35709"/>
                <a:ext cx="4149712" cy="114778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49530" tIns="49530" rIns="49530" bIns="49530" numCol="1" spcCol="1270" anchor="ctr" anchorCtr="0">
                <a:noAutofit/>
              </a:bodyPr>
              <a:lstStyle/>
              <a:p>
                <a:pPr lvl="0" algn="l" defTabSz="5778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it-IT" sz="1000" kern="1200" dirty="0" smtClean="0"/>
                  <a:t>DATI RICHIESTI ALLE IMPRESE (lettera al mercato del 31-3-2016)</a:t>
                </a:r>
                <a:endParaRPr lang="it-IT" sz="1000" kern="1200" dirty="0"/>
              </a:p>
            </p:txBody>
          </p:sp>
        </p:grpSp>
        <p:grpSp>
          <p:nvGrpSpPr>
            <p:cNvPr id="15" name="Gruppo 14"/>
            <p:cNvGrpSpPr/>
            <p:nvPr/>
          </p:nvGrpSpPr>
          <p:grpSpPr>
            <a:xfrm>
              <a:off x="458788" y="1858416"/>
              <a:ext cx="3996717" cy="504056"/>
              <a:chOff x="0" y="1"/>
              <a:chExt cx="4249263" cy="1219199"/>
            </a:xfrm>
            <a:solidFill>
              <a:schemeClr val="tx2"/>
            </a:solidFill>
          </p:grpSpPr>
          <p:sp>
            <p:nvSpPr>
              <p:cNvPr id="16" name="Rettangolo arrotondato 15"/>
              <p:cNvSpPr/>
              <p:nvPr/>
            </p:nvSpPr>
            <p:spPr>
              <a:xfrm>
                <a:off x="0" y="1"/>
                <a:ext cx="4249263" cy="1219199"/>
              </a:xfrm>
              <a:prstGeom prst="roundRect">
                <a:avLst>
                  <a:gd name="adj" fmla="val 10000"/>
                </a:avLst>
              </a:prstGeom>
              <a:grpFill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7" name="Rettangolo 16"/>
              <p:cNvSpPr/>
              <p:nvPr/>
            </p:nvSpPr>
            <p:spPr>
              <a:xfrm>
                <a:off x="35709" y="35709"/>
                <a:ext cx="2933652" cy="1147782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49530" tIns="49530" rIns="49530" bIns="49530" numCol="1" spcCol="1270" anchor="ctr" anchorCtr="0">
                <a:noAutofit/>
              </a:bodyPr>
              <a:lstStyle/>
              <a:p>
                <a:pPr lvl="0" algn="l" defTabSz="5778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it-IT" sz="1000" dirty="0" smtClean="0"/>
                  <a:t>DATI </a:t>
                </a:r>
                <a:r>
                  <a:rPr lang="it-IT" sz="1000" kern="1200" dirty="0" smtClean="0"/>
                  <a:t>RICHIESTI DALLA GUIDELINE BCE</a:t>
                </a:r>
                <a:endParaRPr lang="it-IT" sz="1000" kern="1200" dirty="0"/>
              </a:p>
            </p:txBody>
          </p:sp>
        </p:grp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065762"/>
            <a:ext cx="3512566" cy="411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8023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1020</TotalTime>
  <Words>1072</Words>
  <Application>Microsoft Office PowerPoint</Application>
  <PresentationFormat>Presentazione su schermo (4:3)</PresentationFormat>
  <Paragraphs>158</Paragraphs>
  <Slides>18</Slides>
  <Notes>18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19" baseType="lpstr">
      <vt:lpstr>Tema di Office</vt:lpstr>
      <vt:lpstr>   Presentazione alle imprese   Roma, 12 aprile 2016  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Banca d'Italia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alle imprese   Roma, 12 aprile 2016</dc:title>
  <dc:creator>PROIETTI ANDREA</dc:creator>
  <cp:lastModifiedBy>Fabio Farabullini</cp:lastModifiedBy>
  <cp:revision>94</cp:revision>
  <dcterms:created xsi:type="dcterms:W3CDTF">2016-04-05T13:34:47Z</dcterms:created>
  <dcterms:modified xsi:type="dcterms:W3CDTF">2016-04-15T13:38:05Z</dcterms:modified>
</cp:coreProperties>
</file>